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9" r:id="rId2"/>
  </p:sldMasterIdLst>
  <p:notesMasterIdLst>
    <p:notesMasterId r:id="rId70"/>
  </p:notesMasterIdLst>
  <p:handoutMasterIdLst>
    <p:handoutMasterId r:id="rId71"/>
  </p:handoutMasterIdLst>
  <p:sldIdLst>
    <p:sldId id="256" r:id="rId3"/>
    <p:sldId id="340" r:id="rId4"/>
    <p:sldId id="257" r:id="rId5"/>
    <p:sldId id="275" r:id="rId6"/>
    <p:sldId id="338" r:id="rId7"/>
    <p:sldId id="339" r:id="rId8"/>
    <p:sldId id="268" r:id="rId9"/>
    <p:sldId id="294" r:id="rId10"/>
    <p:sldId id="295" r:id="rId11"/>
    <p:sldId id="296" r:id="rId12"/>
    <p:sldId id="297" r:id="rId13"/>
    <p:sldId id="276" r:id="rId14"/>
    <p:sldId id="299" r:id="rId15"/>
    <p:sldId id="298" r:id="rId16"/>
    <p:sldId id="342" r:id="rId17"/>
    <p:sldId id="300" r:id="rId18"/>
    <p:sldId id="277" r:id="rId19"/>
    <p:sldId id="285" r:id="rId20"/>
    <p:sldId id="284" r:id="rId21"/>
    <p:sldId id="288" r:id="rId22"/>
    <p:sldId id="283" r:id="rId23"/>
    <p:sldId id="334" r:id="rId24"/>
    <p:sldId id="322" r:id="rId25"/>
    <p:sldId id="286" r:id="rId26"/>
    <p:sldId id="335" r:id="rId27"/>
    <p:sldId id="287" r:id="rId28"/>
    <p:sldId id="336" r:id="rId29"/>
    <p:sldId id="293" r:id="rId30"/>
    <p:sldId id="278" r:id="rId31"/>
    <p:sldId id="301" r:id="rId32"/>
    <p:sldId id="302" r:id="rId33"/>
    <p:sldId id="303" r:id="rId34"/>
    <p:sldId id="304" r:id="rId35"/>
    <p:sldId id="305" r:id="rId36"/>
    <p:sldId id="279" r:id="rId37"/>
    <p:sldId id="306" r:id="rId38"/>
    <p:sldId id="307" r:id="rId39"/>
    <p:sldId id="308" r:id="rId40"/>
    <p:sldId id="341" r:id="rId41"/>
    <p:sldId id="280" r:id="rId42"/>
    <p:sldId id="330" r:id="rId43"/>
    <p:sldId id="331" r:id="rId44"/>
    <p:sldId id="309" r:id="rId45"/>
    <p:sldId id="332" r:id="rId46"/>
    <p:sldId id="329" r:id="rId47"/>
    <p:sldId id="310" r:id="rId48"/>
    <p:sldId id="316" r:id="rId49"/>
    <p:sldId id="317" r:id="rId50"/>
    <p:sldId id="311" r:id="rId51"/>
    <p:sldId id="281" r:id="rId52"/>
    <p:sldId id="289" r:id="rId53"/>
    <p:sldId id="318" r:id="rId54"/>
    <p:sldId id="290" r:id="rId55"/>
    <p:sldId id="319" r:id="rId56"/>
    <p:sldId id="291" r:id="rId57"/>
    <p:sldId id="292" r:id="rId58"/>
    <p:sldId id="282" r:id="rId59"/>
    <p:sldId id="269" r:id="rId60"/>
    <p:sldId id="333" r:id="rId61"/>
    <p:sldId id="324" r:id="rId62"/>
    <p:sldId id="314" r:id="rId63"/>
    <p:sldId id="315" r:id="rId64"/>
    <p:sldId id="325" r:id="rId65"/>
    <p:sldId id="326" r:id="rId66"/>
    <p:sldId id="327" r:id="rId67"/>
    <p:sldId id="337" r:id="rId68"/>
    <p:sldId id="328" r:id="rId69"/>
  </p:sldIdLst>
  <p:sldSz cx="12188825" cy="6858000"/>
  <p:notesSz cx="7010400" cy="9296400"/>
  <p:custDataLst>
    <p:tags r:id="rId7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78B17"/>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60" autoAdjust="0"/>
    <p:restoredTop sz="94660"/>
  </p:normalViewPr>
  <p:slideViewPr>
    <p:cSldViewPr>
      <p:cViewPr varScale="1">
        <p:scale>
          <a:sx n="79" d="100"/>
          <a:sy n="79" d="100"/>
        </p:scale>
        <p:origin x="91" y="235"/>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25220B-ADF4-4190-89D0-64EBF3EDB16C}" type="doc">
      <dgm:prSet loTypeId="urn:microsoft.com/office/officeart/2005/8/layout/vProcess5" loCatId="process" qsTypeId="urn:microsoft.com/office/officeart/2005/8/quickstyle/3d4" qsCatId="3D" csTypeId="urn:microsoft.com/office/officeart/2005/8/colors/accent1_3" csCatId="accent1" phldr="1"/>
      <dgm:spPr/>
      <dgm:t>
        <a:bodyPr/>
        <a:lstStyle/>
        <a:p>
          <a:endParaRPr lang="en-US"/>
        </a:p>
      </dgm:t>
    </dgm:pt>
    <dgm:pt modelId="{5D70AF21-25AC-4847-9117-6423D82F2689}">
      <dgm:prSet phldrT="[Text]" custT="1"/>
      <dgm:spPr/>
      <dgm:t>
        <a:bodyPr/>
        <a:lstStyle/>
        <a:p>
          <a:r>
            <a:rPr lang="en-US" sz="1400" b="1" dirty="0">
              <a:solidFill>
                <a:schemeClr val="tx1"/>
              </a:solidFill>
            </a:rPr>
            <a:t>Step 1: ______________________________</a:t>
          </a:r>
        </a:p>
      </dgm:t>
    </dgm:pt>
    <dgm:pt modelId="{3B10B522-D8D4-42AD-B229-2E96FF884A49}" type="parTrans" cxnId="{ECB9B3FA-405A-4F72-B1B8-6919D5F76F5E}">
      <dgm:prSet/>
      <dgm:spPr/>
      <dgm:t>
        <a:bodyPr/>
        <a:lstStyle/>
        <a:p>
          <a:endParaRPr lang="en-US"/>
        </a:p>
      </dgm:t>
    </dgm:pt>
    <dgm:pt modelId="{248D469C-C300-4BBF-9471-900BFFA5A733}" type="sibTrans" cxnId="{ECB9B3FA-405A-4F72-B1B8-6919D5F76F5E}">
      <dgm:prSet/>
      <dgm:spPr/>
      <dgm:t>
        <a:bodyPr/>
        <a:lstStyle/>
        <a:p>
          <a:endParaRPr lang="en-US"/>
        </a:p>
      </dgm:t>
    </dgm:pt>
    <dgm:pt modelId="{8C34F969-61F1-45CB-8A22-88CDF5E8A9AF}">
      <dgm:prSet phldrT="[Text]" custT="1"/>
      <dgm:spPr/>
      <dgm:t>
        <a:bodyPr/>
        <a:lstStyle/>
        <a:p>
          <a:r>
            <a:rPr lang="en-US" sz="1400" b="1">
              <a:solidFill>
                <a:schemeClr val="tx1"/>
              </a:solidFill>
            </a:rPr>
            <a:t>Step 3: ______________________________</a:t>
          </a:r>
        </a:p>
      </dgm:t>
    </dgm:pt>
    <dgm:pt modelId="{89546384-9EF5-4E49-9569-E5D3881BA3A5}" type="parTrans" cxnId="{4CED81D8-5031-4B24-A4C2-334D6E17A527}">
      <dgm:prSet/>
      <dgm:spPr/>
      <dgm:t>
        <a:bodyPr/>
        <a:lstStyle/>
        <a:p>
          <a:endParaRPr lang="en-US"/>
        </a:p>
      </dgm:t>
    </dgm:pt>
    <dgm:pt modelId="{C9215D29-9245-4791-94F9-BF3E65124B65}" type="sibTrans" cxnId="{4CED81D8-5031-4B24-A4C2-334D6E17A527}">
      <dgm:prSet/>
      <dgm:spPr/>
      <dgm:t>
        <a:bodyPr/>
        <a:lstStyle/>
        <a:p>
          <a:endParaRPr lang="en-US"/>
        </a:p>
      </dgm:t>
    </dgm:pt>
    <dgm:pt modelId="{1AF9FBD6-D769-4361-974A-23D1E000FD7F}">
      <dgm:prSet phldrT="[Text]" custT="1"/>
      <dgm:spPr/>
      <dgm:t>
        <a:bodyPr/>
        <a:lstStyle/>
        <a:p>
          <a:r>
            <a:rPr lang="en-US" sz="1400" b="1">
              <a:solidFill>
                <a:schemeClr val="tx1"/>
              </a:solidFill>
            </a:rPr>
            <a:t>Step 4: ______________________________</a:t>
          </a:r>
        </a:p>
      </dgm:t>
    </dgm:pt>
    <dgm:pt modelId="{6AAA97B6-1156-4F91-8911-5EAB175D29CF}" type="parTrans" cxnId="{714565B2-0FAA-4980-BB39-9851B9FC1848}">
      <dgm:prSet/>
      <dgm:spPr/>
      <dgm:t>
        <a:bodyPr/>
        <a:lstStyle/>
        <a:p>
          <a:endParaRPr lang="en-US"/>
        </a:p>
      </dgm:t>
    </dgm:pt>
    <dgm:pt modelId="{0EBD8CE1-77B9-4895-B791-15C1A83121DD}" type="sibTrans" cxnId="{714565B2-0FAA-4980-BB39-9851B9FC1848}">
      <dgm:prSet/>
      <dgm:spPr/>
      <dgm:t>
        <a:bodyPr/>
        <a:lstStyle/>
        <a:p>
          <a:endParaRPr lang="en-US"/>
        </a:p>
      </dgm:t>
    </dgm:pt>
    <dgm:pt modelId="{ACECC257-124B-44CE-A110-B3E5B4ADA1BC}">
      <dgm:prSet phldrT="[Text]" custT="1"/>
      <dgm:spPr/>
      <dgm:t>
        <a:bodyPr/>
        <a:lstStyle/>
        <a:p>
          <a:r>
            <a:rPr lang="en-US" sz="1400" b="1">
              <a:solidFill>
                <a:schemeClr val="tx1"/>
              </a:solidFill>
            </a:rPr>
            <a:t>Step 2: ______________________________</a:t>
          </a:r>
          <a:endParaRPr lang="en-US" sz="1400" b="1" dirty="0">
            <a:solidFill>
              <a:schemeClr val="tx1"/>
            </a:solidFill>
          </a:endParaRPr>
        </a:p>
      </dgm:t>
    </dgm:pt>
    <dgm:pt modelId="{9FC88D6B-ABCE-40C6-907A-2D0D38BCEE3E}" type="parTrans" cxnId="{1350E76E-BFDB-479C-ACB9-CB3BDB6EDF13}">
      <dgm:prSet/>
      <dgm:spPr/>
      <dgm:t>
        <a:bodyPr/>
        <a:lstStyle/>
        <a:p>
          <a:endParaRPr lang="en-US"/>
        </a:p>
      </dgm:t>
    </dgm:pt>
    <dgm:pt modelId="{AEE0616F-641A-49E7-80B5-DDFBE9B0B7D4}" type="sibTrans" cxnId="{1350E76E-BFDB-479C-ACB9-CB3BDB6EDF13}">
      <dgm:prSet/>
      <dgm:spPr/>
      <dgm:t>
        <a:bodyPr/>
        <a:lstStyle/>
        <a:p>
          <a:endParaRPr lang="en-US"/>
        </a:p>
      </dgm:t>
    </dgm:pt>
    <dgm:pt modelId="{F04C7491-2D51-43EF-A0CF-E74D33269FFE}">
      <dgm:prSet phldrT="[Text]" custT="1"/>
      <dgm:spPr/>
      <dgm:t>
        <a:bodyPr/>
        <a:lstStyle/>
        <a:p>
          <a:r>
            <a:rPr lang="en-US" sz="1400" b="1" dirty="0">
              <a:solidFill>
                <a:schemeClr val="tx1"/>
              </a:solidFill>
            </a:rPr>
            <a:t>Step 5: ______________________________</a:t>
          </a:r>
        </a:p>
      </dgm:t>
    </dgm:pt>
    <dgm:pt modelId="{A6FC8914-6753-48AA-9D76-D26CE397A69A}" type="parTrans" cxnId="{F1513788-BABE-4983-8F0D-DBDD0117ACEE}">
      <dgm:prSet/>
      <dgm:spPr/>
      <dgm:t>
        <a:bodyPr/>
        <a:lstStyle/>
        <a:p>
          <a:endParaRPr lang="en-US"/>
        </a:p>
      </dgm:t>
    </dgm:pt>
    <dgm:pt modelId="{DD3225C2-5420-4195-B67D-12DD77B95D1B}" type="sibTrans" cxnId="{F1513788-BABE-4983-8F0D-DBDD0117ACEE}">
      <dgm:prSet/>
      <dgm:spPr/>
      <dgm:t>
        <a:bodyPr/>
        <a:lstStyle/>
        <a:p>
          <a:endParaRPr lang="en-US"/>
        </a:p>
      </dgm:t>
    </dgm:pt>
    <dgm:pt modelId="{3218DCFD-EF18-49F7-895C-2C94B4207AD7}">
      <dgm:prSet phldrT="[Text]" custT="1"/>
      <dgm:spPr/>
      <dgm:t>
        <a:bodyPr/>
        <a:lstStyle/>
        <a:p>
          <a:endParaRPr lang="en-US" b="1">
            <a:solidFill>
              <a:schemeClr val="tx1"/>
            </a:solidFill>
          </a:endParaRPr>
        </a:p>
      </dgm:t>
    </dgm:pt>
    <dgm:pt modelId="{EF762353-90D1-4CDE-97B3-19D1A717F30C}" type="parTrans" cxnId="{B39F7437-ABC2-49E9-B8B8-44D00C353BC7}">
      <dgm:prSet/>
      <dgm:spPr/>
      <dgm:t>
        <a:bodyPr/>
        <a:lstStyle/>
        <a:p>
          <a:endParaRPr lang="en-US"/>
        </a:p>
      </dgm:t>
    </dgm:pt>
    <dgm:pt modelId="{74220C8E-06C7-49D1-B6BC-9B21A9AA410D}" type="sibTrans" cxnId="{B39F7437-ABC2-49E9-B8B8-44D00C353BC7}">
      <dgm:prSet/>
      <dgm:spPr/>
      <dgm:t>
        <a:bodyPr/>
        <a:lstStyle/>
        <a:p>
          <a:endParaRPr lang="en-US"/>
        </a:p>
      </dgm:t>
    </dgm:pt>
    <dgm:pt modelId="{96229D04-18C5-4896-B2E4-6805C9DCB1E8}">
      <dgm:prSet phldrT="[Text]" custT="1"/>
      <dgm:spPr/>
      <dgm:t>
        <a:bodyPr/>
        <a:lstStyle/>
        <a:p>
          <a:endParaRPr lang="en-US" b="1">
            <a:solidFill>
              <a:schemeClr val="tx1"/>
            </a:solidFill>
          </a:endParaRPr>
        </a:p>
      </dgm:t>
    </dgm:pt>
    <dgm:pt modelId="{159F633E-64DA-4AC0-9EA6-E3D23EF4E5DA}" type="parTrans" cxnId="{A9520963-A6B4-410F-853A-5D924ADA9592}">
      <dgm:prSet/>
      <dgm:spPr/>
      <dgm:t>
        <a:bodyPr/>
        <a:lstStyle/>
        <a:p>
          <a:endParaRPr lang="en-US"/>
        </a:p>
      </dgm:t>
    </dgm:pt>
    <dgm:pt modelId="{C316476D-14B7-46C2-83E3-85D9262B66E6}" type="sibTrans" cxnId="{A9520963-A6B4-410F-853A-5D924ADA9592}">
      <dgm:prSet/>
      <dgm:spPr/>
      <dgm:t>
        <a:bodyPr/>
        <a:lstStyle/>
        <a:p>
          <a:endParaRPr lang="en-US"/>
        </a:p>
      </dgm:t>
    </dgm:pt>
    <dgm:pt modelId="{CF5B0E28-6BDC-44A4-BB3A-5E3168A4DDC3}">
      <dgm:prSet phldrT="[Text]" custT="1"/>
      <dgm:spPr/>
      <dgm:t>
        <a:bodyPr/>
        <a:lstStyle/>
        <a:p>
          <a:endParaRPr lang="en-US" b="1">
            <a:solidFill>
              <a:schemeClr val="tx1"/>
            </a:solidFill>
          </a:endParaRPr>
        </a:p>
      </dgm:t>
    </dgm:pt>
    <dgm:pt modelId="{B8006835-0483-4A19-B67D-700B6999FB5B}" type="parTrans" cxnId="{597571CD-7C1A-4C76-8446-B2147D2D7E38}">
      <dgm:prSet/>
      <dgm:spPr/>
      <dgm:t>
        <a:bodyPr/>
        <a:lstStyle/>
        <a:p>
          <a:endParaRPr lang="en-US"/>
        </a:p>
      </dgm:t>
    </dgm:pt>
    <dgm:pt modelId="{98778678-29B2-4899-880A-DAC09A6EA138}" type="sibTrans" cxnId="{597571CD-7C1A-4C76-8446-B2147D2D7E38}">
      <dgm:prSet/>
      <dgm:spPr/>
      <dgm:t>
        <a:bodyPr/>
        <a:lstStyle/>
        <a:p>
          <a:endParaRPr lang="en-US"/>
        </a:p>
      </dgm:t>
    </dgm:pt>
    <dgm:pt modelId="{35E79E25-A4CB-4C19-8838-5CA2296EA678}">
      <dgm:prSet phldrT="[Text]" custT="1"/>
      <dgm:spPr/>
      <dgm:t>
        <a:bodyPr/>
        <a:lstStyle/>
        <a:p>
          <a:endParaRPr lang="en-US" b="1">
            <a:solidFill>
              <a:schemeClr val="tx1"/>
            </a:solidFill>
          </a:endParaRPr>
        </a:p>
      </dgm:t>
    </dgm:pt>
    <dgm:pt modelId="{76F87FAF-8F03-47F3-B9F4-E4604A350977}" type="parTrans" cxnId="{3E871100-0FE7-4705-996E-D3B611A7022B}">
      <dgm:prSet/>
      <dgm:spPr/>
      <dgm:t>
        <a:bodyPr/>
        <a:lstStyle/>
        <a:p>
          <a:endParaRPr lang="en-US"/>
        </a:p>
      </dgm:t>
    </dgm:pt>
    <dgm:pt modelId="{1383F32B-AB2B-4973-8720-60B092FBB4A8}" type="sibTrans" cxnId="{3E871100-0FE7-4705-996E-D3B611A7022B}">
      <dgm:prSet/>
      <dgm:spPr/>
      <dgm:t>
        <a:bodyPr/>
        <a:lstStyle/>
        <a:p>
          <a:endParaRPr lang="en-US"/>
        </a:p>
      </dgm:t>
    </dgm:pt>
    <dgm:pt modelId="{7D18D0F5-94AA-4B36-8DDB-08A48A9B45F8}">
      <dgm:prSet phldrT="[Text]" custT="1"/>
      <dgm:spPr/>
      <dgm:t>
        <a:bodyPr/>
        <a:lstStyle/>
        <a:p>
          <a:endParaRPr lang="en-US" b="1" dirty="0">
            <a:solidFill>
              <a:schemeClr val="tx1"/>
            </a:solidFill>
          </a:endParaRPr>
        </a:p>
      </dgm:t>
    </dgm:pt>
    <dgm:pt modelId="{32436AC6-7D68-40EF-92F0-9C783057A8D3}" type="parTrans" cxnId="{F53C2850-76E8-4B9D-8348-69F080A5A52C}">
      <dgm:prSet/>
      <dgm:spPr/>
      <dgm:t>
        <a:bodyPr/>
        <a:lstStyle/>
        <a:p>
          <a:endParaRPr lang="en-US"/>
        </a:p>
      </dgm:t>
    </dgm:pt>
    <dgm:pt modelId="{B3AAEA01-8570-4CFE-8E0D-42A8054E29F8}" type="sibTrans" cxnId="{F53C2850-76E8-4B9D-8348-69F080A5A52C}">
      <dgm:prSet/>
      <dgm:spPr/>
      <dgm:t>
        <a:bodyPr/>
        <a:lstStyle/>
        <a:p>
          <a:endParaRPr lang="en-US"/>
        </a:p>
      </dgm:t>
    </dgm:pt>
    <dgm:pt modelId="{D868BD42-517B-4145-BF6A-F9EDE8875970}" type="pres">
      <dgm:prSet presAssocID="{D525220B-ADF4-4190-89D0-64EBF3EDB16C}" presName="outerComposite" presStyleCnt="0">
        <dgm:presLayoutVars>
          <dgm:chMax val="5"/>
          <dgm:dir/>
          <dgm:resizeHandles val="exact"/>
        </dgm:presLayoutVars>
      </dgm:prSet>
      <dgm:spPr/>
    </dgm:pt>
    <dgm:pt modelId="{6F92B8BB-2225-4AE2-A53B-A102CC126B6D}" type="pres">
      <dgm:prSet presAssocID="{D525220B-ADF4-4190-89D0-64EBF3EDB16C}" presName="dummyMaxCanvas" presStyleCnt="0">
        <dgm:presLayoutVars/>
      </dgm:prSet>
      <dgm:spPr/>
    </dgm:pt>
    <dgm:pt modelId="{3EF20442-465E-415A-90C2-0CEC3086D20D}" type="pres">
      <dgm:prSet presAssocID="{D525220B-ADF4-4190-89D0-64EBF3EDB16C}" presName="FiveNodes_1" presStyleLbl="node1" presStyleIdx="0" presStyleCnt="5" custLinFactNeighborX="-1459">
        <dgm:presLayoutVars>
          <dgm:bulletEnabled val="1"/>
        </dgm:presLayoutVars>
      </dgm:prSet>
      <dgm:spPr/>
    </dgm:pt>
    <dgm:pt modelId="{C8EA7E61-F524-4C42-A60B-4E81E21EE083}" type="pres">
      <dgm:prSet presAssocID="{D525220B-ADF4-4190-89D0-64EBF3EDB16C}" presName="FiveNodes_2" presStyleLbl="node1" presStyleIdx="1" presStyleCnt="5">
        <dgm:presLayoutVars>
          <dgm:bulletEnabled val="1"/>
        </dgm:presLayoutVars>
      </dgm:prSet>
      <dgm:spPr/>
    </dgm:pt>
    <dgm:pt modelId="{E6490CD2-CB43-45BB-8EF9-E03635D735AE}" type="pres">
      <dgm:prSet presAssocID="{D525220B-ADF4-4190-89D0-64EBF3EDB16C}" presName="FiveNodes_3" presStyleLbl="node1" presStyleIdx="2" presStyleCnt="5">
        <dgm:presLayoutVars>
          <dgm:bulletEnabled val="1"/>
        </dgm:presLayoutVars>
      </dgm:prSet>
      <dgm:spPr/>
    </dgm:pt>
    <dgm:pt modelId="{8B498DE0-8842-4FF8-B2D8-89C7F54A8832}" type="pres">
      <dgm:prSet presAssocID="{D525220B-ADF4-4190-89D0-64EBF3EDB16C}" presName="FiveNodes_4" presStyleLbl="node1" presStyleIdx="3" presStyleCnt="5">
        <dgm:presLayoutVars>
          <dgm:bulletEnabled val="1"/>
        </dgm:presLayoutVars>
      </dgm:prSet>
      <dgm:spPr/>
    </dgm:pt>
    <dgm:pt modelId="{E6FADE60-0B1F-4B78-92E0-6A326C9AB813}" type="pres">
      <dgm:prSet presAssocID="{D525220B-ADF4-4190-89D0-64EBF3EDB16C}" presName="FiveNodes_5" presStyleLbl="node1" presStyleIdx="4" presStyleCnt="5">
        <dgm:presLayoutVars>
          <dgm:bulletEnabled val="1"/>
        </dgm:presLayoutVars>
      </dgm:prSet>
      <dgm:spPr/>
    </dgm:pt>
    <dgm:pt modelId="{DCB222B5-303A-4AFE-B3BE-4378F1A38ED0}" type="pres">
      <dgm:prSet presAssocID="{D525220B-ADF4-4190-89D0-64EBF3EDB16C}" presName="FiveConn_1-2" presStyleLbl="fgAccFollowNode1" presStyleIdx="0" presStyleCnt="4">
        <dgm:presLayoutVars>
          <dgm:bulletEnabled val="1"/>
        </dgm:presLayoutVars>
      </dgm:prSet>
      <dgm:spPr/>
    </dgm:pt>
    <dgm:pt modelId="{9A5281A6-5B0F-4FB1-B90B-EF239CBF16A8}" type="pres">
      <dgm:prSet presAssocID="{D525220B-ADF4-4190-89D0-64EBF3EDB16C}" presName="FiveConn_2-3" presStyleLbl="fgAccFollowNode1" presStyleIdx="1" presStyleCnt="4">
        <dgm:presLayoutVars>
          <dgm:bulletEnabled val="1"/>
        </dgm:presLayoutVars>
      </dgm:prSet>
      <dgm:spPr/>
    </dgm:pt>
    <dgm:pt modelId="{C993A7A9-EFA7-4767-9065-E3B52FD62C09}" type="pres">
      <dgm:prSet presAssocID="{D525220B-ADF4-4190-89D0-64EBF3EDB16C}" presName="FiveConn_3-4" presStyleLbl="fgAccFollowNode1" presStyleIdx="2" presStyleCnt="4">
        <dgm:presLayoutVars>
          <dgm:bulletEnabled val="1"/>
        </dgm:presLayoutVars>
      </dgm:prSet>
      <dgm:spPr/>
    </dgm:pt>
    <dgm:pt modelId="{58A042E2-988D-4539-BA58-712C8D51BD5D}" type="pres">
      <dgm:prSet presAssocID="{D525220B-ADF4-4190-89D0-64EBF3EDB16C}" presName="FiveConn_4-5" presStyleLbl="fgAccFollowNode1" presStyleIdx="3" presStyleCnt="4">
        <dgm:presLayoutVars>
          <dgm:bulletEnabled val="1"/>
        </dgm:presLayoutVars>
      </dgm:prSet>
      <dgm:spPr/>
    </dgm:pt>
    <dgm:pt modelId="{8AD6CFEF-9D36-44F4-8F97-1D5D0919205B}" type="pres">
      <dgm:prSet presAssocID="{D525220B-ADF4-4190-89D0-64EBF3EDB16C}" presName="FiveNodes_1_text" presStyleLbl="node1" presStyleIdx="4" presStyleCnt="5">
        <dgm:presLayoutVars>
          <dgm:bulletEnabled val="1"/>
        </dgm:presLayoutVars>
      </dgm:prSet>
      <dgm:spPr/>
    </dgm:pt>
    <dgm:pt modelId="{BAB9D51F-DC0B-48C4-A5EB-C7299080F7AA}" type="pres">
      <dgm:prSet presAssocID="{D525220B-ADF4-4190-89D0-64EBF3EDB16C}" presName="FiveNodes_2_text" presStyleLbl="node1" presStyleIdx="4" presStyleCnt="5">
        <dgm:presLayoutVars>
          <dgm:bulletEnabled val="1"/>
        </dgm:presLayoutVars>
      </dgm:prSet>
      <dgm:spPr/>
    </dgm:pt>
    <dgm:pt modelId="{FB439093-9742-44E5-8800-BD58F5C7CFEB}" type="pres">
      <dgm:prSet presAssocID="{D525220B-ADF4-4190-89D0-64EBF3EDB16C}" presName="FiveNodes_3_text" presStyleLbl="node1" presStyleIdx="4" presStyleCnt="5">
        <dgm:presLayoutVars>
          <dgm:bulletEnabled val="1"/>
        </dgm:presLayoutVars>
      </dgm:prSet>
      <dgm:spPr/>
    </dgm:pt>
    <dgm:pt modelId="{51B38BA6-91C7-4651-9793-A8A04B634273}" type="pres">
      <dgm:prSet presAssocID="{D525220B-ADF4-4190-89D0-64EBF3EDB16C}" presName="FiveNodes_4_text" presStyleLbl="node1" presStyleIdx="4" presStyleCnt="5">
        <dgm:presLayoutVars>
          <dgm:bulletEnabled val="1"/>
        </dgm:presLayoutVars>
      </dgm:prSet>
      <dgm:spPr/>
    </dgm:pt>
    <dgm:pt modelId="{2F7A4A46-DC73-4DDF-958C-78BB6321745A}" type="pres">
      <dgm:prSet presAssocID="{D525220B-ADF4-4190-89D0-64EBF3EDB16C}" presName="FiveNodes_5_text" presStyleLbl="node1" presStyleIdx="4" presStyleCnt="5">
        <dgm:presLayoutVars>
          <dgm:bulletEnabled val="1"/>
        </dgm:presLayoutVars>
      </dgm:prSet>
      <dgm:spPr/>
    </dgm:pt>
  </dgm:ptLst>
  <dgm:cxnLst>
    <dgm:cxn modelId="{3E871100-0FE7-4705-996E-D3B611A7022B}" srcId="{D525220B-ADF4-4190-89D0-64EBF3EDB16C}" destId="{35E79E25-A4CB-4C19-8838-5CA2296EA678}" srcOrd="8" destOrd="0" parTransId="{76F87FAF-8F03-47F3-B9F4-E4604A350977}" sibTransId="{1383F32B-AB2B-4973-8720-60B092FBB4A8}"/>
    <dgm:cxn modelId="{B39F7437-ABC2-49E9-B8B8-44D00C353BC7}" srcId="{D525220B-ADF4-4190-89D0-64EBF3EDB16C}" destId="{3218DCFD-EF18-49F7-895C-2C94B4207AD7}" srcOrd="5" destOrd="0" parTransId="{EF762353-90D1-4CDE-97B3-19D1A717F30C}" sibTransId="{74220C8E-06C7-49D1-B6BC-9B21A9AA410D}"/>
    <dgm:cxn modelId="{58C2075D-B01C-4E4F-A4D1-29B8325FF4D2}" type="presOf" srcId="{F04C7491-2D51-43EF-A0CF-E74D33269FFE}" destId="{2F7A4A46-DC73-4DDF-958C-78BB6321745A}" srcOrd="1" destOrd="0" presId="urn:microsoft.com/office/officeart/2005/8/layout/vProcess5"/>
    <dgm:cxn modelId="{A9520963-A6B4-410F-853A-5D924ADA9592}" srcId="{D525220B-ADF4-4190-89D0-64EBF3EDB16C}" destId="{96229D04-18C5-4896-B2E4-6805C9DCB1E8}" srcOrd="6" destOrd="0" parTransId="{159F633E-64DA-4AC0-9EA6-E3D23EF4E5DA}" sibTransId="{C316476D-14B7-46C2-83E3-85D9262B66E6}"/>
    <dgm:cxn modelId="{54BE9243-096E-4616-8FE7-5E6FF94D496A}" type="presOf" srcId="{F04C7491-2D51-43EF-A0CF-E74D33269FFE}" destId="{E6FADE60-0B1F-4B78-92E0-6A326C9AB813}" srcOrd="0" destOrd="0" presId="urn:microsoft.com/office/officeart/2005/8/layout/vProcess5"/>
    <dgm:cxn modelId="{A9C70D48-E88B-4463-9F12-41AD26F1C500}" type="presOf" srcId="{8C34F969-61F1-45CB-8A22-88CDF5E8A9AF}" destId="{FB439093-9742-44E5-8800-BD58F5C7CFEB}" srcOrd="1" destOrd="0" presId="urn:microsoft.com/office/officeart/2005/8/layout/vProcess5"/>
    <dgm:cxn modelId="{2471A968-9E83-4C36-87E0-EAC26521A19D}" type="presOf" srcId="{ACECC257-124B-44CE-A110-B3E5B4ADA1BC}" destId="{BAB9D51F-DC0B-48C4-A5EB-C7299080F7AA}" srcOrd="1" destOrd="0" presId="urn:microsoft.com/office/officeart/2005/8/layout/vProcess5"/>
    <dgm:cxn modelId="{1350E76E-BFDB-479C-ACB9-CB3BDB6EDF13}" srcId="{D525220B-ADF4-4190-89D0-64EBF3EDB16C}" destId="{ACECC257-124B-44CE-A110-B3E5B4ADA1BC}" srcOrd="1" destOrd="0" parTransId="{9FC88D6B-ABCE-40C6-907A-2D0D38BCEE3E}" sibTransId="{AEE0616F-641A-49E7-80B5-DDFBE9B0B7D4}"/>
    <dgm:cxn modelId="{206FEE4E-9E8F-44A0-B872-58B4FA855278}" type="presOf" srcId="{5D70AF21-25AC-4847-9117-6423D82F2689}" destId="{3EF20442-465E-415A-90C2-0CEC3086D20D}" srcOrd="0" destOrd="0" presId="urn:microsoft.com/office/officeart/2005/8/layout/vProcess5"/>
    <dgm:cxn modelId="{F53C2850-76E8-4B9D-8348-69F080A5A52C}" srcId="{D525220B-ADF4-4190-89D0-64EBF3EDB16C}" destId="{7D18D0F5-94AA-4B36-8DDB-08A48A9B45F8}" srcOrd="9" destOrd="0" parTransId="{32436AC6-7D68-40EF-92F0-9C783057A8D3}" sibTransId="{B3AAEA01-8570-4CFE-8E0D-42A8054E29F8}"/>
    <dgm:cxn modelId="{E57B7E50-A0DA-4EAA-A21F-9A8305552738}" type="presOf" srcId="{AEE0616F-641A-49E7-80B5-DDFBE9B0B7D4}" destId="{9A5281A6-5B0F-4FB1-B90B-EF239CBF16A8}" srcOrd="0" destOrd="0" presId="urn:microsoft.com/office/officeart/2005/8/layout/vProcess5"/>
    <dgm:cxn modelId="{12C4B087-4A1F-45B0-BD4C-684E19EDF1F2}" type="presOf" srcId="{8C34F969-61F1-45CB-8A22-88CDF5E8A9AF}" destId="{E6490CD2-CB43-45BB-8EF9-E03635D735AE}" srcOrd="0" destOrd="0" presId="urn:microsoft.com/office/officeart/2005/8/layout/vProcess5"/>
    <dgm:cxn modelId="{F1513788-BABE-4983-8F0D-DBDD0117ACEE}" srcId="{D525220B-ADF4-4190-89D0-64EBF3EDB16C}" destId="{F04C7491-2D51-43EF-A0CF-E74D33269FFE}" srcOrd="4" destOrd="0" parTransId="{A6FC8914-6753-48AA-9D76-D26CE397A69A}" sibTransId="{DD3225C2-5420-4195-B67D-12DD77B95D1B}"/>
    <dgm:cxn modelId="{F8066590-43B5-425B-A5FC-C9FD76171827}" type="presOf" srcId="{C9215D29-9245-4791-94F9-BF3E65124B65}" destId="{C993A7A9-EFA7-4767-9065-E3B52FD62C09}" srcOrd="0" destOrd="0" presId="urn:microsoft.com/office/officeart/2005/8/layout/vProcess5"/>
    <dgm:cxn modelId="{714565B2-0FAA-4980-BB39-9851B9FC1848}" srcId="{D525220B-ADF4-4190-89D0-64EBF3EDB16C}" destId="{1AF9FBD6-D769-4361-974A-23D1E000FD7F}" srcOrd="3" destOrd="0" parTransId="{6AAA97B6-1156-4F91-8911-5EAB175D29CF}" sibTransId="{0EBD8CE1-77B9-4895-B791-15C1A83121DD}"/>
    <dgm:cxn modelId="{6DF033B3-B813-4504-89CA-D452AE066F45}" type="presOf" srcId="{D525220B-ADF4-4190-89D0-64EBF3EDB16C}" destId="{D868BD42-517B-4145-BF6A-F9EDE8875970}" srcOrd="0" destOrd="0" presId="urn:microsoft.com/office/officeart/2005/8/layout/vProcess5"/>
    <dgm:cxn modelId="{3E200DB5-4ACB-4BFE-B573-BE72BBBDA0B8}" type="presOf" srcId="{0EBD8CE1-77B9-4895-B791-15C1A83121DD}" destId="{58A042E2-988D-4539-BA58-712C8D51BD5D}" srcOrd="0" destOrd="0" presId="urn:microsoft.com/office/officeart/2005/8/layout/vProcess5"/>
    <dgm:cxn modelId="{73B75AC6-B189-495B-A2B9-C40DAB9DAF0F}" type="presOf" srcId="{5D70AF21-25AC-4847-9117-6423D82F2689}" destId="{8AD6CFEF-9D36-44F4-8F97-1D5D0919205B}" srcOrd="1" destOrd="0" presId="urn:microsoft.com/office/officeart/2005/8/layout/vProcess5"/>
    <dgm:cxn modelId="{597571CD-7C1A-4C76-8446-B2147D2D7E38}" srcId="{D525220B-ADF4-4190-89D0-64EBF3EDB16C}" destId="{CF5B0E28-6BDC-44A4-BB3A-5E3168A4DDC3}" srcOrd="7" destOrd="0" parTransId="{B8006835-0483-4A19-B67D-700B6999FB5B}" sibTransId="{98778678-29B2-4899-880A-DAC09A6EA138}"/>
    <dgm:cxn modelId="{9624CBCE-8569-489B-BCBD-227B518E5EA6}" type="presOf" srcId="{1AF9FBD6-D769-4361-974A-23D1E000FD7F}" destId="{51B38BA6-91C7-4651-9793-A8A04B634273}" srcOrd="1" destOrd="0" presId="urn:microsoft.com/office/officeart/2005/8/layout/vProcess5"/>
    <dgm:cxn modelId="{4CED81D8-5031-4B24-A4C2-334D6E17A527}" srcId="{D525220B-ADF4-4190-89D0-64EBF3EDB16C}" destId="{8C34F969-61F1-45CB-8A22-88CDF5E8A9AF}" srcOrd="2" destOrd="0" parTransId="{89546384-9EF5-4E49-9569-E5D3881BA3A5}" sibTransId="{C9215D29-9245-4791-94F9-BF3E65124B65}"/>
    <dgm:cxn modelId="{234ED0E1-B9BE-427A-AC4B-4B2B45A3970C}" type="presOf" srcId="{1AF9FBD6-D769-4361-974A-23D1E000FD7F}" destId="{8B498DE0-8842-4FF8-B2D8-89C7F54A8832}" srcOrd="0" destOrd="0" presId="urn:microsoft.com/office/officeart/2005/8/layout/vProcess5"/>
    <dgm:cxn modelId="{756B51E9-4E08-4AD9-96E8-A4D89C639251}" type="presOf" srcId="{ACECC257-124B-44CE-A110-B3E5B4ADA1BC}" destId="{C8EA7E61-F524-4C42-A60B-4E81E21EE083}" srcOrd="0" destOrd="0" presId="urn:microsoft.com/office/officeart/2005/8/layout/vProcess5"/>
    <dgm:cxn modelId="{74B841EB-BEEC-4319-AACD-0A192518AF9F}" type="presOf" srcId="{248D469C-C300-4BBF-9471-900BFFA5A733}" destId="{DCB222B5-303A-4AFE-B3BE-4378F1A38ED0}" srcOrd="0" destOrd="0" presId="urn:microsoft.com/office/officeart/2005/8/layout/vProcess5"/>
    <dgm:cxn modelId="{ECB9B3FA-405A-4F72-B1B8-6919D5F76F5E}" srcId="{D525220B-ADF4-4190-89D0-64EBF3EDB16C}" destId="{5D70AF21-25AC-4847-9117-6423D82F2689}" srcOrd="0" destOrd="0" parTransId="{3B10B522-D8D4-42AD-B229-2E96FF884A49}" sibTransId="{248D469C-C300-4BBF-9471-900BFFA5A733}"/>
    <dgm:cxn modelId="{97A09DB0-AB19-40A7-91E4-38489E60864C}" type="presParOf" srcId="{D868BD42-517B-4145-BF6A-F9EDE8875970}" destId="{6F92B8BB-2225-4AE2-A53B-A102CC126B6D}" srcOrd="0" destOrd="0" presId="urn:microsoft.com/office/officeart/2005/8/layout/vProcess5"/>
    <dgm:cxn modelId="{2F9025EC-3C08-425C-834D-843CCBB78CE4}" type="presParOf" srcId="{D868BD42-517B-4145-BF6A-F9EDE8875970}" destId="{3EF20442-465E-415A-90C2-0CEC3086D20D}" srcOrd="1" destOrd="0" presId="urn:microsoft.com/office/officeart/2005/8/layout/vProcess5"/>
    <dgm:cxn modelId="{9D76F038-A61C-4D14-B6B9-DA78A50C0418}" type="presParOf" srcId="{D868BD42-517B-4145-BF6A-F9EDE8875970}" destId="{C8EA7E61-F524-4C42-A60B-4E81E21EE083}" srcOrd="2" destOrd="0" presId="urn:microsoft.com/office/officeart/2005/8/layout/vProcess5"/>
    <dgm:cxn modelId="{99214BBE-FBAB-4936-9F14-689BCA4BE624}" type="presParOf" srcId="{D868BD42-517B-4145-BF6A-F9EDE8875970}" destId="{E6490CD2-CB43-45BB-8EF9-E03635D735AE}" srcOrd="3" destOrd="0" presId="urn:microsoft.com/office/officeart/2005/8/layout/vProcess5"/>
    <dgm:cxn modelId="{E0C59571-5931-4352-B1DA-755E27967031}" type="presParOf" srcId="{D868BD42-517B-4145-BF6A-F9EDE8875970}" destId="{8B498DE0-8842-4FF8-B2D8-89C7F54A8832}" srcOrd="4" destOrd="0" presId="urn:microsoft.com/office/officeart/2005/8/layout/vProcess5"/>
    <dgm:cxn modelId="{18149E33-9E47-4382-B219-3D3D9B124E37}" type="presParOf" srcId="{D868BD42-517B-4145-BF6A-F9EDE8875970}" destId="{E6FADE60-0B1F-4B78-92E0-6A326C9AB813}" srcOrd="5" destOrd="0" presId="urn:microsoft.com/office/officeart/2005/8/layout/vProcess5"/>
    <dgm:cxn modelId="{158FC21E-C9FE-455B-B185-DC388AAAD3A9}" type="presParOf" srcId="{D868BD42-517B-4145-BF6A-F9EDE8875970}" destId="{DCB222B5-303A-4AFE-B3BE-4378F1A38ED0}" srcOrd="6" destOrd="0" presId="urn:microsoft.com/office/officeart/2005/8/layout/vProcess5"/>
    <dgm:cxn modelId="{AD66F2FA-4B62-4DED-A0FC-688954F7156F}" type="presParOf" srcId="{D868BD42-517B-4145-BF6A-F9EDE8875970}" destId="{9A5281A6-5B0F-4FB1-B90B-EF239CBF16A8}" srcOrd="7" destOrd="0" presId="urn:microsoft.com/office/officeart/2005/8/layout/vProcess5"/>
    <dgm:cxn modelId="{D3D1F61E-D3B6-4684-8913-76041ACE899C}" type="presParOf" srcId="{D868BD42-517B-4145-BF6A-F9EDE8875970}" destId="{C993A7A9-EFA7-4767-9065-E3B52FD62C09}" srcOrd="8" destOrd="0" presId="urn:microsoft.com/office/officeart/2005/8/layout/vProcess5"/>
    <dgm:cxn modelId="{43AAF634-FF1D-4C02-8399-5D899AE78B3F}" type="presParOf" srcId="{D868BD42-517B-4145-BF6A-F9EDE8875970}" destId="{58A042E2-988D-4539-BA58-712C8D51BD5D}" srcOrd="9" destOrd="0" presId="urn:microsoft.com/office/officeart/2005/8/layout/vProcess5"/>
    <dgm:cxn modelId="{62DF2F70-D772-4225-9507-45DE1DDFC040}" type="presParOf" srcId="{D868BD42-517B-4145-BF6A-F9EDE8875970}" destId="{8AD6CFEF-9D36-44F4-8F97-1D5D0919205B}" srcOrd="10" destOrd="0" presId="urn:microsoft.com/office/officeart/2005/8/layout/vProcess5"/>
    <dgm:cxn modelId="{9F3424E4-E895-423B-A569-B09FB2B21C7E}" type="presParOf" srcId="{D868BD42-517B-4145-BF6A-F9EDE8875970}" destId="{BAB9D51F-DC0B-48C4-A5EB-C7299080F7AA}" srcOrd="11" destOrd="0" presId="urn:microsoft.com/office/officeart/2005/8/layout/vProcess5"/>
    <dgm:cxn modelId="{05339073-6593-4B73-92F8-A43FA299AA04}" type="presParOf" srcId="{D868BD42-517B-4145-BF6A-F9EDE8875970}" destId="{FB439093-9742-44E5-8800-BD58F5C7CFEB}" srcOrd="12" destOrd="0" presId="urn:microsoft.com/office/officeart/2005/8/layout/vProcess5"/>
    <dgm:cxn modelId="{0C49F90C-92E0-40FC-A2E3-C3890447EF19}" type="presParOf" srcId="{D868BD42-517B-4145-BF6A-F9EDE8875970}" destId="{51B38BA6-91C7-4651-9793-A8A04B634273}" srcOrd="13" destOrd="0" presId="urn:microsoft.com/office/officeart/2005/8/layout/vProcess5"/>
    <dgm:cxn modelId="{9FBF617B-0EBA-4B4B-A5E4-E12609138B67}" type="presParOf" srcId="{D868BD42-517B-4145-BF6A-F9EDE8875970}" destId="{2F7A4A46-DC73-4DDF-958C-78BB6321745A}"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6D99D9-4688-4FB7-9A36-7D6DA3E88C45}" type="doc">
      <dgm:prSet loTypeId="urn:microsoft.com/office/officeart/2005/8/layout/cycle6" loCatId="cycle" qsTypeId="urn:microsoft.com/office/officeart/2005/8/quickstyle/simple1" qsCatId="simple" csTypeId="urn:microsoft.com/office/officeart/2005/8/colors/accent2_1" csCatId="accent2" phldr="1"/>
      <dgm:spPr/>
      <dgm:t>
        <a:bodyPr/>
        <a:lstStyle/>
        <a:p>
          <a:endParaRPr lang="en-US"/>
        </a:p>
      </dgm:t>
    </dgm:pt>
    <dgm:pt modelId="{4032D88C-6C0E-4FFF-8450-A01E046448CD}">
      <dgm:prSet phldrT="[Text]" custT="1"/>
      <dgm:spPr/>
      <dgm:t>
        <a:bodyPr/>
        <a:lstStyle/>
        <a:p>
          <a:r>
            <a:rPr lang="en-US" sz="2000" b="1" dirty="0"/>
            <a:t>Small Group Discussions</a:t>
          </a:r>
        </a:p>
      </dgm:t>
    </dgm:pt>
    <dgm:pt modelId="{F1EC0090-9C28-4EE0-BCD7-7D2FF0B82F27}" type="parTrans" cxnId="{D9C8DB99-D1CD-45E2-8D0E-7F78FCBC284C}">
      <dgm:prSet/>
      <dgm:spPr/>
      <dgm:t>
        <a:bodyPr/>
        <a:lstStyle/>
        <a:p>
          <a:endParaRPr lang="en-US" sz="2400"/>
        </a:p>
      </dgm:t>
    </dgm:pt>
    <dgm:pt modelId="{0C9FB3AA-BA49-4846-A1C6-540DB5C39D6F}" type="sibTrans" cxnId="{D9C8DB99-D1CD-45E2-8D0E-7F78FCBC284C}">
      <dgm:prSet/>
      <dgm:spPr/>
      <dgm:t>
        <a:bodyPr/>
        <a:lstStyle/>
        <a:p>
          <a:endParaRPr lang="en-US" sz="2400"/>
        </a:p>
      </dgm:t>
    </dgm:pt>
    <dgm:pt modelId="{7CC004C7-6BDE-4AE6-8986-F732F2A98322}">
      <dgm:prSet phldrT="[Text]" custT="1"/>
      <dgm:spPr/>
      <dgm:t>
        <a:bodyPr/>
        <a:lstStyle/>
        <a:p>
          <a:r>
            <a:rPr lang="en-US" sz="2000" b="1"/>
            <a:t>Role Play</a:t>
          </a:r>
          <a:endParaRPr lang="en-US" sz="2000" b="1" dirty="0"/>
        </a:p>
      </dgm:t>
    </dgm:pt>
    <dgm:pt modelId="{8BDF5403-E1DA-4669-AD4F-7F347BD9243D}" type="parTrans" cxnId="{C84E8300-F78F-4850-A8F2-DD4A5752AE66}">
      <dgm:prSet/>
      <dgm:spPr/>
      <dgm:t>
        <a:bodyPr/>
        <a:lstStyle/>
        <a:p>
          <a:endParaRPr lang="en-US" sz="2400"/>
        </a:p>
      </dgm:t>
    </dgm:pt>
    <dgm:pt modelId="{B6C11252-DEEC-4672-9D3D-6054D138FC4B}" type="sibTrans" cxnId="{C84E8300-F78F-4850-A8F2-DD4A5752AE66}">
      <dgm:prSet/>
      <dgm:spPr/>
      <dgm:t>
        <a:bodyPr/>
        <a:lstStyle/>
        <a:p>
          <a:endParaRPr lang="en-US" sz="2400"/>
        </a:p>
      </dgm:t>
    </dgm:pt>
    <dgm:pt modelId="{F93B3762-8A82-4F75-B136-16834B2167AE}">
      <dgm:prSet phldrT="[Text]" custT="1"/>
      <dgm:spPr/>
      <dgm:t>
        <a:bodyPr/>
        <a:lstStyle/>
        <a:p>
          <a:r>
            <a:rPr lang="en-US" sz="2000" b="1"/>
            <a:t>Brainstorming</a:t>
          </a:r>
          <a:endParaRPr lang="en-US" sz="2000" b="1" dirty="0"/>
        </a:p>
      </dgm:t>
    </dgm:pt>
    <dgm:pt modelId="{44D3254D-7024-48BD-96EC-61BAD98F624E}" type="parTrans" cxnId="{07DBB01C-87C7-4DA3-9AA0-B1394B52A68F}">
      <dgm:prSet/>
      <dgm:spPr/>
      <dgm:t>
        <a:bodyPr/>
        <a:lstStyle/>
        <a:p>
          <a:endParaRPr lang="en-US" sz="2400"/>
        </a:p>
      </dgm:t>
    </dgm:pt>
    <dgm:pt modelId="{F2831C66-D6FD-4159-A620-AF61417E5DD9}" type="sibTrans" cxnId="{07DBB01C-87C7-4DA3-9AA0-B1394B52A68F}">
      <dgm:prSet/>
      <dgm:spPr/>
      <dgm:t>
        <a:bodyPr/>
        <a:lstStyle/>
        <a:p>
          <a:endParaRPr lang="en-US" sz="2400"/>
        </a:p>
      </dgm:t>
    </dgm:pt>
    <dgm:pt modelId="{15E87608-571C-4293-84F5-58A831F5A363}">
      <dgm:prSet phldrT="[Text]" custT="1"/>
      <dgm:spPr/>
      <dgm:t>
        <a:bodyPr/>
        <a:lstStyle/>
        <a:p>
          <a:r>
            <a:rPr lang="en-US" sz="2000" b="1"/>
            <a:t>Ask for Feedback</a:t>
          </a:r>
          <a:endParaRPr lang="en-US" sz="2000" b="1" dirty="0"/>
        </a:p>
      </dgm:t>
    </dgm:pt>
    <dgm:pt modelId="{E5BDF9A9-64F0-4619-9ABE-1491C310EDA2}" type="parTrans" cxnId="{48C8C3B3-EECA-4D0A-BDF9-8035A3E50176}">
      <dgm:prSet/>
      <dgm:spPr/>
      <dgm:t>
        <a:bodyPr/>
        <a:lstStyle/>
        <a:p>
          <a:endParaRPr lang="en-US" sz="2400"/>
        </a:p>
      </dgm:t>
    </dgm:pt>
    <dgm:pt modelId="{592F247C-A477-45EA-B50F-B0483A366AC0}" type="sibTrans" cxnId="{48C8C3B3-EECA-4D0A-BDF9-8035A3E50176}">
      <dgm:prSet/>
      <dgm:spPr/>
      <dgm:t>
        <a:bodyPr/>
        <a:lstStyle/>
        <a:p>
          <a:endParaRPr lang="en-US" sz="2400"/>
        </a:p>
      </dgm:t>
    </dgm:pt>
    <dgm:pt modelId="{68FD781E-DBB4-4517-86B0-6DC665EC7219}">
      <dgm:prSet phldrT="[Text]" custT="1"/>
      <dgm:spPr/>
      <dgm:t>
        <a:bodyPr/>
        <a:lstStyle/>
        <a:p>
          <a:r>
            <a:rPr lang="en-US" sz="2000" b="1"/>
            <a:t>Round Robin</a:t>
          </a:r>
          <a:endParaRPr lang="en-US" sz="2000" b="1" dirty="0"/>
        </a:p>
      </dgm:t>
    </dgm:pt>
    <dgm:pt modelId="{34DE830E-334B-45EB-9956-FA491ED969E7}" type="parTrans" cxnId="{74F2AED7-F13F-4329-BF5E-4DEC8F423A22}">
      <dgm:prSet/>
      <dgm:spPr/>
      <dgm:t>
        <a:bodyPr/>
        <a:lstStyle/>
        <a:p>
          <a:endParaRPr lang="en-US" sz="2400"/>
        </a:p>
      </dgm:t>
    </dgm:pt>
    <dgm:pt modelId="{FA33BFCA-F036-4989-84D7-ED6D50F2431F}" type="sibTrans" cxnId="{74F2AED7-F13F-4329-BF5E-4DEC8F423A22}">
      <dgm:prSet/>
      <dgm:spPr/>
      <dgm:t>
        <a:bodyPr/>
        <a:lstStyle/>
        <a:p>
          <a:endParaRPr lang="en-US" sz="2400"/>
        </a:p>
      </dgm:t>
    </dgm:pt>
    <dgm:pt modelId="{72959FEF-594C-4B5D-BD92-55E9535F4543}" type="pres">
      <dgm:prSet presAssocID="{3B6D99D9-4688-4FB7-9A36-7D6DA3E88C45}" presName="cycle" presStyleCnt="0">
        <dgm:presLayoutVars>
          <dgm:dir/>
          <dgm:resizeHandles val="exact"/>
        </dgm:presLayoutVars>
      </dgm:prSet>
      <dgm:spPr/>
    </dgm:pt>
    <dgm:pt modelId="{0C1032BF-97B5-4EC5-81D7-20014B8FAF9F}" type="pres">
      <dgm:prSet presAssocID="{4032D88C-6C0E-4FFF-8450-A01E046448CD}" presName="node" presStyleLbl="node1" presStyleIdx="0" presStyleCnt="5" custScaleX="103055" custScaleY="66632">
        <dgm:presLayoutVars>
          <dgm:bulletEnabled val="1"/>
        </dgm:presLayoutVars>
      </dgm:prSet>
      <dgm:spPr/>
    </dgm:pt>
    <dgm:pt modelId="{C1B70B57-D65B-41ED-B184-C356628658CB}" type="pres">
      <dgm:prSet presAssocID="{4032D88C-6C0E-4FFF-8450-A01E046448CD}" presName="spNode" presStyleCnt="0"/>
      <dgm:spPr/>
    </dgm:pt>
    <dgm:pt modelId="{8D704146-FDED-4215-AA65-E1F484D07D4F}" type="pres">
      <dgm:prSet presAssocID="{0C9FB3AA-BA49-4846-A1C6-540DB5C39D6F}" presName="sibTrans" presStyleLbl="sibTrans1D1" presStyleIdx="0" presStyleCnt="5"/>
      <dgm:spPr/>
    </dgm:pt>
    <dgm:pt modelId="{15BA5B84-44B2-4D77-9FF6-5EBD320AED9A}" type="pres">
      <dgm:prSet presAssocID="{7CC004C7-6BDE-4AE6-8986-F732F2A98322}" presName="node" presStyleLbl="node1" presStyleIdx="1" presStyleCnt="5" custScaleX="103055" custScaleY="66632">
        <dgm:presLayoutVars>
          <dgm:bulletEnabled val="1"/>
        </dgm:presLayoutVars>
      </dgm:prSet>
      <dgm:spPr/>
    </dgm:pt>
    <dgm:pt modelId="{728E545D-D28A-479F-BC9D-88F0FD2FB24B}" type="pres">
      <dgm:prSet presAssocID="{7CC004C7-6BDE-4AE6-8986-F732F2A98322}" presName="spNode" presStyleCnt="0"/>
      <dgm:spPr/>
    </dgm:pt>
    <dgm:pt modelId="{3D6248A2-35B9-401B-859D-ECFD62715B24}" type="pres">
      <dgm:prSet presAssocID="{B6C11252-DEEC-4672-9D3D-6054D138FC4B}" presName="sibTrans" presStyleLbl="sibTrans1D1" presStyleIdx="1" presStyleCnt="5"/>
      <dgm:spPr/>
    </dgm:pt>
    <dgm:pt modelId="{C4311E5D-E1C6-44F6-B3EB-76210C718620}" type="pres">
      <dgm:prSet presAssocID="{F93B3762-8A82-4F75-B136-16834B2167AE}" presName="node" presStyleLbl="node1" presStyleIdx="2" presStyleCnt="5" custScaleX="103055" custScaleY="66632">
        <dgm:presLayoutVars>
          <dgm:bulletEnabled val="1"/>
        </dgm:presLayoutVars>
      </dgm:prSet>
      <dgm:spPr/>
    </dgm:pt>
    <dgm:pt modelId="{1288422E-341A-4AAE-80A6-8DDAB5C73F40}" type="pres">
      <dgm:prSet presAssocID="{F93B3762-8A82-4F75-B136-16834B2167AE}" presName="spNode" presStyleCnt="0"/>
      <dgm:spPr/>
    </dgm:pt>
    <dgm:pt modelId="{550C8A16-1CF8-4CAE-A60A-6A61D134701C}" type="pres">
      <dgm:prSet presAssocID="{F2831C66-D6FD-4159-A620-AF61417E5DD9}" presName="sibTrans" presStyleLbl="sibTrans1D1" presStyleIdx="2" presStyleCnt="5"/>
      <dgm:spPr/>
    </dgm:pt>
    <dgm:pt modelId="{29B292B1-0513-40A4-AC91-1EB45C58CE35}" type="pres">
      <dgm:prSet presAssocID="{15E87608-571C-4293-84F5-58A831F5A363}" presName="node" presStyleLbl="node1" presStyleIdx="3" presStyleCnt="5" custScaleX="103055" custScaleY="66632">
        <dgm:presLayoutVars>
          <dgm:bulletEnabled val="1"/>
        </dgm:presLayoutVars>
      </dgm:prSet>
      <dgm:spPr/>
    </dgm:pt>
    <dgm:pt modelId="{A259DEAE-0115-4ECC-9F4D-45F37293E12D}" type="pres">
      <dgm:prSet presAssocID="{15E87608-571C-4293-84F5-58A831F5A363}" presName="spNode" presStyleCnt="0"/>
      <dgm:spPr/>
    </dgm:pt>
    <dgm:pt modelId="{BE724296-3A44-4B65-A646-EC04C7723382}" type="pres">
      <dgm:prSet presAssocID="{592F247C-A477-45EA-B50F-B0483A366AC0}" presName="sibTrans" presStyleLbl="sibTrans1D1" presStyleIdx="3" presStyleCnt="5"/>
      <dgm:spPr/>
    </dgm:pt>
    <dgm:pt modelId="{8A102016-A485-428A-861A-E06519D131D0}" type="pres">
      <dgm:prSet presAssocID="{68FD781E-DBB4-4517-86B0-6DC665EC7219}" presName="node" presStyleLbl="node1" presStyleIdx="4" presStyleCnt="5" custScaleX="103055" custScaleY="66632">
        <dgm:presLayoutVars>
          <dgm:bulletEnabled val="1"/>
        </dgm:presLayoutVars>
      </dgm:prSet>
      <dgm:spPr/>
    </dgm:pt>
    <dgm:pt modelId="{D4C71EC2-C727-40D7-A859-219A2F5E880B}" type="pres">
      <dgm:prSet presAssocID="{68FD781E-DBB4-4517-86B0-6DC665EC7219}" presName="spNode" presStyleCnt="0"/>
      <dgm:spPr/>
    </dgm:pt>
    <dgm:pt modelId="{28253BFE-881B-4240-B8C2-3A05E7BA59E0}" type="pres">
      <dgm:prSet presAssocID="{FA33BFCA-F036-4989-84D7-ED6D50F2431F}" presName="sibTrans" presStyleLbl="sibTrans1D1" presStyleIdx="4" presStyleCnt="5"/>
      <dgm:spPr/>
    </dgm:pt>
  </dgm:ptLst>
  <dgm:cxnLst>
    <dgm:cxn modelId="{C84E8300-F78F-4850-A8F2-DD4A5752AE66}" srcId="{3B6D99D9-4688-4FB7-9A36-7D6DA3E88C45}" destId="{7CC004C7-6BDE-4AE6-8986-F732F2A98322}" srcOrd="1" destOrd="0" parTransId="{8BDF5403-E1DA-4669-AD4F-7F347BD9243D}" sibTransId="{B6C11252-DEEC-4672-9D3D-6054D138FC4B}"/>
    <dgm:cxn modelId="{E0B8CB07-2B8D-4E2A-A092-D351C9468277}" type="presOf" srcId="{0C9FB3AA-BA49-4846-A1C6-540DB5C39D6F}" destId="{8D704146-FDED-4215-AA65-E1F484D07D4F}" srcOrd="0" destOrd="0" presId="urn:microsoft.com/office/officeart/2005/8/layout/cycle6"/>
    <dgm:cxn modelId="{89F00F0E-0938-40BD-883F-6283BFF0DC04}" type="presOf" srcId="{15E87608-571C-4293-84F5-58A831F5A363}" destId="{29B292B1-0513-40A4-AC91-1EB45C58CE35}" srcOrd="0" destOrd="0" presId="urn:microsoft.com/office/officeart/2005/8/layout/cycle6"/>
    <dgm:cxn modelId="{27350110-CBA6-4D78-BBA2-E46ECF2E61E4}" type="presOf" srcId="{3B6D99D9-4688-4FB7-9A36-7D6DA3E88C45}" destId="{72959FEF-594C-4B5D-BD92-55E9535F4543}" srcOrd="0" destOrd="0" presId="urn:microsoft.com/office/officeart/2005/8/layout/cycle6"/>
    <dgm:cxn modelId="{07DBB01C-87C7-4DA3-9AA0-B1394B52A68F}" srcId="{3B6D99D9-4688-4FB7-9A36-7D6DA3E88C45}" destId="{F93B3762-8A82-4F75-B136-16834B2167AE}" srcOrd="2" destOrd="0" parTransId="{44D3254D-7024-48BD-96EC-61BAD98F624E}" sibTransId="{F2831C66-D6FD-4159-A620-AF61417E5DD9}"/>
    <dgm:cxn modelId="{02CDA347-3054-4F8F-892F-8F17078D9A61}" type="presOf" srcId="{B6C11252-DEEC-4672-9D3D-6054D138FC4B}" destId="{3D6248A2-35B9-401B-859D-ECFD62715B24}" srcOrd="0" destOrd="0" presId="urn:microsoft.com/office/officeart/2005/8/layout/cycle6"/>
    <dgm:cxn modelId="{6B037A4E-1C5D-4405-A955-52591B9439CB}" type="presOf" srcId="{7CC004C7-6BDE-4AE6-8986-F732F2A98322}" destId="{15BA5B84-44B2-4D77-9FF6-5EBD320AED9A}" srcOrd="0" destOrd="0" presId="urn:microsoft.com/office/officeart/2005/8/layout/cycle6"/>
    <dgm:cxn modelId="{4E17826E-5FD4-4B4F-A110-2E2D3F328C17}" type="presOf" srcId="{F2831C66-D6FD-4159-A620-AF61417E5DD9}" destId="{550C8A16-1CF8-4CAE-A60A-6A61D134701C}" srcOrd="0" destOrd="0" presId="urn:microsoft.com/office/officeart/2005/8/layout/cycle6"/>
    <dgm:cxn modelId="{43856C55-92A7-4399-B981-868A3501FCA4}" type="presOf" srcId="{68FD781E-DBB4-4517-86B0-6DC665EC7219}" destId="{8A102016-A485-428A-861A-E06519D131D0}" srcOrd="0" destOrd="0" presId="urn:microsoft.com/office/officeart/2005/8/layout/cycle6"/>
    <dgm:cxn modelId="{2E373295-7162-4562-8DF4-A58ADED60422}" type="presOf" srcId="{4032D88C-6C0E-4FFF-8450-A01E046448CD}" destId="{0C1032BF-97B5-4EC5-81D7-20014B8FAF9F}" srcOrd="0" destOrd="0" presId="urn:microsoft.com/office/officeart/2005/8/layout/cycle6"/>
    <dgm:cxn modelId="{D9C8DB99-D1CD-45E2-8D0E-7F78FCBC284C}" srcId="{3B6D99D9-4688-4FB7-9A36-7D6DA3E88C45}" destId="{4032D88C-6C0E-4FFF-8450-A01E046448CD}" srcOrd="0" destOrd="0" parTransId="{F1EC0090-9C28-4EE0-BCD7-7D2FF0B82F27}" sibTransId="{0C9FB3AA-BA49-4846-A1C6-540DB5C39D6F}"/>
    <dgm:cxn modelId="{4D2197AC-5B2F-4846-AE24-10C9F9170E42}" type="presOf" srcId="{F93B3762-8A82-4F75-B136-16834B2167AE}" destId="{C4311E5D-E1C6-44F6-B3EB-76210C718620}" srcOrd="0" destOrd="0" presId="urn:microsoft.com/office/officeart/2005/8/layout/cycle6"/>
    <dgm:cxn modelId="{48C8C3B3-EECA-4D0A-BDF9-8035A3E50176}" srcId="{3B6D99D9-4688-4FB7-9A36-7D6DA3E88C45}" destId="{15E87608-571C-4293-84F5-58A831F5A363}" srcOrd="3" destOrd="0" parTransId="{E5BDF9A9-64F0-4619-9ABE-1491C310EDA2}" sibTransId="{592F247C-A477-45EA-B50F-B0483A366AC0}"/>
    <dgm:cxn modelId="{74F2AED7-F13F-4329-BF5E-4DEC8F423A22}" srcId="{3B6D99D9-4688-4FB7-9A36-7D6DA3E88C45}" destId="{68FD781E-DBB4-4517-86B0-6DC665EC7219}" srcOrd="4" destOrd="0" parTransId="{34DE830E-334B-45EB-9956-FA491ED969E7}" sibTransId="{FA33BFCA-F036-4989-84D7-ED6D50F2431F}"/>
    <dgm:cxn modelId="{A96A46E1-37F0-4B8F-9E12-FD11DC38B3B2}" type="presOf" srcId="{FA33BFCA-F036-4989-84D7-ED6D50F2431F}" destId="{28253BFE-881B-4240-B8C2-3A05E7BA59E0}" srcOrd="0" destOrd="0" presId="urn:microsoft.com/office/officeart/2005/8/layout/cycle6"/>
    <dgm:cxn modelId="{A446CBE3-A435-4B20-81DB-1AAADBC90F8D}" type="presOf" srcId="{592F247C-A477-45EA-B50F-B0483A366AC0}" destId="{BE724296-3A44-4B65-A646-EC04C7723382}" srcOrd="0" destOrd="0" presId="urn:microsoft.com/office/officeart/2005/8/layout/cycle6"/>
    <dgm:cxn modelId="{0251D526-5BBC-4138-A0C7-445B27045E9D}" type="presParOf" srcId="{72959FEF-594C-4B5D-BD92-55E9535F4543}" destId="{0C1032BF-97B5-4EC5-81D7-20014B8FAF9F}" srcOrd="0" destOrd="0" presId="urn:microsoft.com/office/officeart/2005/8/layout/cycle6"/>
    <dgm:cxn modelId="{FD692EC7-AD29-4FCC-A4BC-876C90A206F5}" type="presParOf" srcId="{72959FEF-594C-4B5D-BD92-55E9535F4543}" destId="{C1B70B57-D65B-41ED-B184-C356628658CB}" srcOrd="1" destOrd="0" presId="urn:microsoft.com/office/officeart/2005/8/layout/cycle6"/>
    <dgm:cxn modelId="{6DFACAAE-3BB9-4EEE-A4C2-CF7D6EFBF8D8}" type="presParOf" srcId="{72959FEF-594C-4B5D-BD92-55E9535F4543}" destId="{8D704146-FDED-4215-AA65-E1F484D07D4F}" srcOrd="2" destOrd="0" presId="urn:microsoft.com/office/officeart/2005/8/layout/cycle6"/>
    <dgm:cxn modelId="{295FF700-6B85-46FF-95EE-2185BCB12CBF}" type="presParOf" srcId="{72959FEF-594C-4B5D-BD92-55E9535F4543}" destId="{15BA5B84-44B2-4D77-9FF6-5EBD320AED9A}" srcOrd="3" destOrd="0" presId="urn:microsoft.com/office/officeart/2005/8/layout/cycle6"/>
    <dgm:cxn modelId="{80DA35BC-41E4-4360-9B0B-DBD2A65463E1}" type="presParOf" srcId="{72959FEF-594C-4B5D-BD92-55E9535F4543}" destId="{728E545D-D28A-479F-BC9D-88F0FD2FB24B}" srcOrd="4" destOrd="0" presId="urn:microsoft.com/office/officeart/2005/8/layout/cycle6"/>
    <dgm:cxn modelId="{EAE26282-5642-442A-994C-888219ACFD86}" type="presParOf" srcId="{72959FEF-594C-4B5D-BD92-55E9535F4543}" destId="{3D6248A2-35B9-401B-859D-ECFD62715B24}" srcOrd="5" destOrd="0" presId="urn:microsoft.com/office/officeart/2005/8/layout/cycle6"/>
    <dgm:cxn modelId="{5D969A32-E67D-4B5B-949D-F92D4E63067F}" type="presParOf" srcId="{72959FEF-594C-4B5D-BD92-55E9535F4543}" destId="{C4311E5D-E1C6-44F6-B3EB-76210C718620}" srcOrd="6" destOrd="0" presId="urn:microsoft.com/office/officeart/2005/8/layout/cycle6"/>
    <dgm:cxn modelId="{1A432E82-33AC-445F-9E8B-CA70A1378DF7}" type="presParOf" srcId="{72959FEF-594C-4B5D-BD92-55E9535F4543}" destId="{1288422E-341A-4AAE-80A6-8DDAB5C73F40}" srcOrd="7" destOrd="0" presId="urn:microsoft.com/office/officeart/2005/8/layout/cycle6"/>
    <dgm:cxn modelId="{983B866C-36E8-4ABC-9EF2-1A7B86DE6515}" type="presParOf" srcId="{72959FEF-594C-4B5D-BD92-55E9535F4543}" destId="{550C8A16-1CF8-4CAE-A60A-6A61D134701C}" srcOrd="8" destOrd="0" presId="urn:microsoft.com/office/officeart/2005/8/layout/cycle6"/>
    <dgm:cxn modelId="{B1AB0B09-3F1F-4A87-B736-5B79C1F068DE}" type="presParOf" srcId="{72959FEF-594C-4B5D-BD92-55E9535F4543}" destId="{29B292B1-0513-40A4-AC91-1EB45C58CE35}" srcOrd="9" destOrd="0" presId="urn:microsoft.com/office/officeart/2005/8/layout/cycle6"/>
    <dgm:cxn modelId="{DDDC914D-637F-40CE-AB26-C63BA5E72CF3}" type="presParOf" srcId="{72959FEF-594C-4B5D-BD92-55E9535F4543}" destId="{A259DEAE-0115-4ECC-9F4D-45F37293E12D}" srcOrd="10" destOrd="0" presId="urn:microsoft.com/office/officeart/2005/8/layout/cycle6"/>
    <dgm:cxn modelId="{0001A073-437C-453B-81F2-2ED30242FE43}" type="presParOf" srcId="{72959FEF-594C-4B5D-BD92-55E9535F4543}" destId="{BE724296-3A44-4B65-A646-EC04C7723382}" srcOrd="11" destOrd="0" presId="urn:microsoft.com/office/officeart/2005/8/layout/cycle6"/>
    <dgm:cxn modelId="{D9B1FDE4-AC0F-438A-BDF9-CCD362B374C8}" type="presParOf" srcId="{72959FEF-594C-4B5D-BD92-55E9535F4543}" destId="{8A102016-A485-428A-861A-E06519D131D0}" srcOrd="12" destOrd="0" presId="urn:microsoft.com/office/officeart/2005/8/layout/cycle6"/>
    <dgm:cxn modelId="{419D339A-FA43-4F7D-AA6F-62E96D6C1B0C}" type="presParOf" srcId="{72959FEF-594C-4B5D-BD92-55E9535F4543}" destId="{D4C71EC2-C727-40D7-A859-219A2F5E880B}" srcOrd="13" destOrd="0" presId="urn:microsoft.com/office/officeart/2005/8/layout/cycle6"/>
    <dgm:cxn modelId="{BC38679F-341B-424F-8683-941B806CEFCA}" type="presParOf" srcId="{72959FEF-594C-4B5D-BD92-55E9535F4543}" destId="{28253BFE-881B-4240-B8C2-3A05E7BA59E0}"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C8325E-E357-40DE-9967-537E4364120B}" type="doc">
      <dgm:prSet loTypeId="urn:microsoft.com/office/officeart/2005/8/layout/chart3" loCatId="cycle" qsTypeId="urn:microsoft.com/office/officeart/2005/8/quickstyle/simple4" qsCatId="simple" csTypeId="urn:microsoft.com/office/officeart/2005/8/colors/colorful2" csCatId="colorful" phldr="1"/>
      <dgm:spPr/>
    </dgm:pt>
    <dgm:pt modelId="{B8543393-92F7-4629-B8EF-4285A036985C}">
      <dgm:prSet phldrT="[Text]" custT="1"/>
      <dgm:spPr/>
      <dgm:t>
        <a:bodyPr/>
        <a:lstStyle/>
        <a:p>
          <a:r>
            <a:rPr lang="en-US" sz="2000" b="1" dirty="0">
              <a:solidFill>
                <a:schemeClr val="tx1"/>
              </a:solidFill>
            </a:rPr>
            <a:t>Emotions</a:t>
          </a:r>
        </a:p>
      </dgm:t>
    </dgm:pt>
    <dgm:pt modelId="{629DEE2D-E9AC-42DA-A45A-7E83465E854A}" type="parTrans" cxnId="{D215BF81-07C1-408F-A64C-4F381CF96608}">
      <dgm:prSet/>
      <dgm:spPr/>
      <dgm:t>
        <a:bodyPr/>
        <a:lstStyle/>
        <a:p>
          <a:endParaRPr lang="en-US" sz="2000"/>
        </a:p>
      </dgm:t>
    </dgm:pt>
    <dgm:pt modelId="{04418F1A-1049-455B-A3D7-4BF12B336AF5}" type="sibTrans" cxnId="{D215BF81-07C1-408F-A64C-4F381CF96608}">
      <dgm:prSet/>
      <dgm:spPr/>
      <dgm:t>
        <a:bodyPr/>
        <a:lstStyle/>
        <a:p>
          <a:endParaRPr lang="en-US" sz="2000"/>
        </a:p>
      </dgm:t>
    </dgm:pt>
    <dgm:pt modelId="{4C1AF668-F621-46C0-AC79-5740055657B2}">
      <dgm:prSet phldrT="[Text]" custT="1"/>
      <dgm:spPr/>
      <dgm:t>
        <a:bodyPr/>
        <a:lstStyle/>
        <a:p>
          <a:r>
            <a:rPr lang="en-US" sz="2400" b="1" dirty="0">
              <a:solidFill>
                <a:schemeClr val="tx1"/>
              </a:solidFill>
            </a:rPr>
            <a:t>Body</a:t>
          </a:r>
        </a:p>
      </dgm:t>
    </dgm:pt>
    <dgm:pt modelId="{32A0ADE0-A4D7-49B0-ABD2-26876348B63B}" type="parTrans" cxnId="{D39D3407-4863-4AAD-8923-9B141CA9FDF5}">
      <dgm:prSet/>
      <dgm:spPr/>
      <dgm:t>
        <a:bodyPr/>
        <a:lstStyle/>
        <a:p>
          <a:endParaRPr lang="en-US" sz="2000"/>
        </a:p>
      </dgm:t>
    </dgm:pt>
    <dgm:pt modelId="{336ADBB1-99E8-4A22-A973-502958DC036F}" type="sibTrans" cxnId="{D39D3407-4863-4AAD-8923-9B141CA9FDF5}">
      <dgm:prSet/>
      <dgm:spPr/>
      <dgm:t>
        <a:bodyPr/>
        <a:lstStyle/>
        <a:p>
          <a:endParaRPr lang="en-US" sz="2000"/>
        </a:p>
      </dgm:t>
    </dgm:pt>
    <dgm:pt modelId="{FC14E215-EEBC-4FFB-8C4C-5C1C5CBFCF73}">
      <dgm:prSet phldrT="[Text]" custT="1"/>
      <dgm:spPr/>
      <dgm:t>
        <a:bodyPr/>
        <a:lstStyle/>
        <a:p>
          <a:r>
            <a:rPr lang="en-US" sz="2400" b="1" dirty="0">
              <a:solidFill>
                <a:schemeClr val="tx1"/>
              </a:solidFill>
            </a:rPr>
            <a:t>Mind</a:t>
          </a:r>
        </a:p>
      </dgm:t>
    </dgm:pt>
    <dgm:pt modelId="{6507B149-2BB5-4BE4-9419-34EA934CB0EA}" type="parTrans" cxnId="{0CE063BD-3469-4E36-A3CE-87E78A627805}">
      <dgm:prSet/>
      <dgm:spPr/>
      <dgm:t>
        <a:bodyPr/>
        <a:lstStyle/>
        <a:p>
          <a:endParaRPr lang="en-US" sz="2000"/>
        </a:p>
      </dgm:t>
    </dgm:pt>
    <dgm:pt modelId="{BB087752-4897-4FD5-A73F-BCA72F22B832}" type="sibTrans" cxnId="{0CE063BD-3469-4E36-A3CE-87E78A627805}">
      <dgm:prSet/>
      <dgm:spPr/>
      <dgm:t>
        <a:bodyPr/>
        <a:lstStyle/>
        <a:p>
          <a:endParaRPr lang="en-US" sz="2000"/>
        </a:p>
      </dgm:t>
    </dgm:pt>
    <dgm:pt modelId="{3CB4DD47-51A0-4690-82F7-4924B0422E75}">
      <dgm:prSet phldrT="[Text]" custT="1"/>
      <dgm:spPr/>
      <dgm:t>
        <a:bodyPr/>
        <a:lstStyle/>
        <a:p>
          <a:r>
            <a:rPr lang="en-US" sz="2400" b="1" dirty="0">
              <a:solidFill>
                <a:schemeClr val="tx1"/>
              </a:solidFill>
            </a:rPr>
            <a:t>Social</a:t>
          </a:r>
        </a:p>
      </dgm:t>
    </dgm:pt>
    <dgm:pt modelId="{AEBDBA40-4E26-4B70-848C-E8B3F4846D26}" type="parTrans" cxnId="{A62C4E29-0179-40F6-AA18-3E76679EFCA0}">
      <dgm:prSet/>
      <dgm:spPr/>
      <dgm:t>
        <a:bodyPr/>
        <a:lstStyle/>
        <a:p>
          <a:endParaRPr lang="en-US" sz="2000"/>
        </a:p>
      </dgm:t>
    </dgm:pt>
    <dgm:pt modelId="{C7015F6B-2CF3-40D2-88C3-268ED77BA042}" type="sibTrans" cxnId="{A62C4E29-0179-40F6-AA18-3E76679EFCA0}">
      <dgm:prSet/>
      <dgm:spPr/>
      <dgm:t>
        <a:bodyPr/>
        <a:lstStyle/>
        <a:p>
          <a:endParaRPr lang="en-US" sz="2000"/>
        </a:p>
      </dgm:t>
    </dgm:pt>
    <dgm:pt modelId="{2ACEB7F4-B84D-4AB1-9C7C-F679EF66BBC9}">
      <dgm:prSet phldrT="[Text]" custT="1"/>
      <dgm:spPr/>
      <dgm:t>
        <a:bodyPr/>
        <a:lstStyle/>
        <a:p>
          <a:r>
            <a:rPr lang="en-US" sz="2400" b="1" dirty="0">
              <a:solidFill>
                <a:schemeClr val="tx1"/>
              </a:solidFill>
            </a:rPr>
            <a:t>Work</a:t>
          </a:r>
        </a:p>
      </dgm:t>
    </dgm:pt>
    <dgm:pt modelId="{973BDBD6-88A0-4A09-9887-1044162189FF}" type="parTrans" cxnId="{31BEF197-410C-49EF-8C8D-A4F5844C8A3B}">
      <dgm:prSet/>
      <dgm:spPr/>
      <dgm:t>
        <a:bodyPr/>
        <a:lstStyle/>
        <a:p>
          <a:endParaRPr lang="en-US" sz="2000"/>
        </a:p>
      </dgm:t>
    </dgm:pt>
    <dgm:pt modelId="{75057E31-B627-4816-8562-FC7A766C554D}" type="sibTrans" cxnId="{31BEF197-410C-49EF-8C8D-A4F5844C8A3B}">
      <dgm:prSet/>
      <dgm:spPr/>
      <dgm:t>
        <a:bodyPr/>
        <a:lstStyle/>
        <a:p>
          <a:endParaRPr lang="en-US" sz="2000"/>
        </a:p>
      </dgm:t>
    </dgm:pt>
    <dgm:pt modelId="{60C0DC37-A9AB-44D2-88F8-BC0A1000AD20}">
      <dgm:prSet phldrT="[Text]" custT="1"/>
      <dgm:spPr/>
      <dgm:t>
        <a:bodyPr/>
        <a:lstStyle/>
        <a:p>
          <a:r>
            <a:rPr lang="en-US" sz="2400" b="1" dirty="0">
              <a:solidFill>
                <a:schemeClr val="tx1"/>
              </a:solidFill>
            </a:rPr>
            <a:t>Spirit</a:t>
          </a:r>
        </a:p>
      </dgm:t>
    </dgm:pt>
    <dgm:pt modelId="{DDA5CDD9-EA05-45F3-AE7D-8174DA2CCCB1}" type="parTrans" cxnId="{69A2ADC7-C77F-469E-9DBD-8220030D232A}">
      <dgm:prSet/>
      <dgm:spPr/>
      <dgm:t>
        <a:bodyPr/>
        <a:lstStyle/>
        <a:p>
          <a:endParaRPr lang="en-US" sz="2000"/>
        </a:p>
      </dgm:t>
    </dgm:pt>
    <dgm:pt modelId="{79000558-0B73-4E06-A155-3E521D455859}" type="sibTrans" cxnId="{69A2ADC7-C77F-469E-9DBD-8220030D232A}">
      <dgm:prSet/>
      <dgm:spPr/>
      <dgm:t>
        <a:bodyPr/>
        <a:lstStyle/>
        <a:p>
          <a:endParaRPr lang="en-US" sz="2000"/>
        </a:p>
      </dgm:t>
    </dgm:pt>
    <dgm:pt modelId="{E1AA340C-488D-4465-8DC2-CADDE12E411C}" type="pres">
      <dgm:prSet presAssocID="{51C8325E-E357-40DE-9967-537E4364120B}" presName="compositeShape" presStyleCnt="0">
        <dgm:presLayoutVars>
          <dgm:chMax val="7"/>
          <dgm:dir/>
          <dgm:resizeHandles val="exact"/>
        </dgm:presLayoutVars>
      </dgm:prSet>
      <dgm:spPr/>
    </dgm:pt>
    <dgm:pt modelId="{D6FC42CD-6983-45F7-89E9-57EEEFE0FD28}" type="pres">
      <dgm:prSet presAssocID="{51C8325E-E357-40DE-9967-537E4364120B}" presName="wedge1" presStyleLbl="node1" presStyleIdx="0" presStyleCnt="6"/>
      <dgm:spPr/>
    </dgm:pt>
    <dgm:pt modelId="{1B2ABB9E-6658-4E02-B470-5FD7048ECC30}" type="pres">
      <dgm:prSet presAssocID="{51C8325E-E357-40DE-9967-537E4364120B}" presName="wedge1Tx" presStyleLbl="node1" presStyleIdx="0" presStyleCnt="6">
        <dgm:presLayoutVars>
          <dgm:chMax val="0"/>
          <dgm:chPref val="0"/>
          <dgm:bulletEnabled val="1"/>
        </dgm:presLayoutVars>
      </dgm:prSet>
      <dgm:spPr/>
    </dgm:pt>
    <dgm:pt modelId="{EF52E262-F110-49B7-9030-891E67D5E822}" type="pres">
      <dgm:prSet presAssocID="{51C8325E-E357-40DE-9967-537E4364120B}" presName="wedge2" presStyleLbl="node1" presStyleIdx="1" presStyleCnt="6"/>
      <dgm:spPr/>
    </dgm:pt>
    <dgm:pt modelId="{1928858C-4D31-449C-ACD7-55EA838ADF49}" type="pres">
      <dgm:prSet presAssocID="{51C8325E-E357-40DE-9967-537E4364120B}" presName="wedge2Tx" presStyleLbl="node1" presStyleIdx="1" presStyleCnt="6">
        <dgm:presLayoutVars>
          <dgm:chMax val="0"/>
          <dgm:chPref val="0"/>
          <dgm:bulletEnabled val="1"/>
        </dgm:presLayoutVars>
      </dgm:prSet>
      <dgm:spPr/>
    </dgm:pt>
    <dgm:pt modelId="{B0DB9551-E397-4283-AEF7-7A0A9BA1B2ED}" type="pres">
      <dgm:prSet presAssocID="{51C8325E-E357-40DE-9967-537E4364120B}" presName="wedge3" presStyleLbl="node1" presStyleIdx="2" presStyleCnt="6"/>
      <dgm:spPr/>
    </dgm:pt>
    <dgm:pt modelId="{1CDE42DE-B7D5-43B5-BEC0-06ACD76E2ABB}" type="pres">
      <dgm:prSet presAssocID="{51C8325E-E357-40DE-9967-537E4364120B}" presName="wedge3Tx" presStyleLbl="node1" presStyleIdx="2" presStyleCnt="6">
        <dgm:presLayoutVars>
          <dgm:chMax val="0"/>
          <dgm:chPref val="0"/>
          <dgm:bulletEnabled val="1"/>
        </dgm:presLayoutVars>
      </dgm:prSet>
      <dgm:spPr/>
    </dgm:pt>
    <dgm:pt modelId="{86EC7421-3E50-48E6-B063-190F9CBCAD2F}" type="pres">
      <dgm:prSet presAssocID="{51C8325E-E357-40DE-9967-537E4364120B}" presName="wedge4" presStyleLbl="node1" presStyleIdx="3" presStyleCnt="6"/>
      <dgm:spPr/>
    </dgm:pt>
    <dgm:pt modelId="{A350AA1D-BBFE-49F2-9597-CC07C52FF3AC}" type="pres">
      <dgm:prSet presAssocID="{51C8325E-E357-40DE-9967-537E4364120B}" presName="wedge4Tx" presStyleLbl="node1" presStyleIdx="3" presStyleCnt="6">
        <dgm:presLayoutVars>
          <dgm:chMax val="0"/>
          <dgm:chPref val="0"/>
          <dgm:bulletEnabled val="1"/>
        </dgm:presLayoutVars>
      </dgm:prSet>
      <dgm:spPr/>
    </dgm:pt>
    <dgm:pt modelId="{6C36DADA-55EC-4923-A277-E129FE5A8129}" type="pres">
      <dgm:prSet presAssocID="{51C8325E-E357-40DE-9967-537E4364120B}" presName="wedge5" presStyleLbl="node1" presStyleIdx="4" presStyleCnt="6"/>
      <dgm:spPr/>
    </dgm:pt>
    <dgm:pt modelId="{C247D1AF-40DF-4930-B345-082553D721B5}" type="pres">
      <dgm:prSet presAssocID="{51C8325E-E357-40DE-9967-537E4364120B}" presName="wedge5Tx" presStyleLbl="node1" presStyleIdx="4" presStyleCnt="6">
        <dgm:presLayoutVars>
          <dgm:chMax val="0"/>
          <dgm:chPref val="0"/>
          <dgm:bulletEnabled val="1"/>
        </dgm:presLayoutVars>
      </dgm:prSet>
      <dgm:spPr/>
    </dgm:pt>
    <dgm:pt modelId="{F8BFFA03-DEDF-4FEF-BAA3-E7C5576E1E59}" type="pres">
      <dgm:prSet presAssocID="{51C8325E-E357-40DE-9967-537E4364120B}" presName="wedge6" presStyleLbl="node1" presStyleIdx="5" presStyleCnt="6"/>
      <dgm:spPr/>
    </dgm:pt>
    <dgm:pt modelId="{FCBAF02C-9153-4FBF-9D6D-B8BFD116FE8C}" type="pres">
      <dgm:prSet presAssocID="{51C8325E-E357-40DE-9967-537E4364120B}" presName="wedge6Tx" presStyleLbl="node1" presStyleIdx="5" presStyleCnt="6">
        <dgm:presLayoutVars>
          <dgm:chMax val="0"/>
          <dgm:chPref val="0"/>
          <dgm:bulletEnabled val="1"/>
        </dgm:presLayoutVars>
      </dgm:prSet>
      <dgm:spPr/>
    </dgm:pt>
  </dgm:ptLst>
  <dgm:cxnLst>
    <dgm:cxn modelId="{890ADC05-C05D-421F-BEAE-16DB3F532AF3}" type="presOf" srcId="{B8543393-92F7-4629-B8EF-4285A036985C}" destId="{D6FC42CD-6983-45F7-89E9-57EEEFE0FD28}" srcOrd="0" destOrd="0" presId="urn:microsoft.com/office/officeart/2005/8/layout/chart3"/>
    <dgm:cxn modelId="{D39D3407-4863-4AAD-8923-9B141CA9FDF5}" srcId="{51C8325E-E357-40DE-9967-537E4364120B}" destId="{4C1AF668-F621-46C0-AC79-5740055657B2}" srcOrd="1" destOrd="0" parTransId="{32A0ADE0-A4D7-49B0-ABD2-26876348B63B}" sibTransId="{336ADBB1-99E8-4A22-A973-502958DC036F}"/>
    <dgm:cxn modelId="{A13FDA0F-5541-4DDD-A444-2C36DC2C8449}" type="presOf" srcId="{3CB4DD47-51A0-4690-82F7-4924B0422E75}" destId="{86EC7421-3E50-48E6-B063-190F9CBCAD2F}" srcOrd="0" destOrd="0" presId="urn:microsoft.com/office/officeart/2005/8/layout/chart3"/>
    <dgm:cxn modelId="{A62C4E29-0179-40F6-AA18-3E76679EFCA0}" srcId="{51C8325E-E357-40DE-9967-537E4364120B}" destId="{3CB4DD47-51A0-4690-82F7-4924B0422E75}" srcOrd="3" destOrd="0" parTransId="{AEBDBA40-4E26-4B70-848C-E8B3F4846D26}" sibTransId="{C7015F6B-2CF3-40D2-88C3-268ED77BA042}"/>
    <dgm:cxn modelId="{C74DE14E-F356-4782-ABEB-719516C5B2D3}" type="presOf" srcId="{2ACEB7F4-B84D-4AB1-9C7C-F679EF66BBC9}" destId="{C247D1AF-40DF-4930-B345-082553D721B5}" srcOrd="1" destOrd="0" presId="urn:microsoft.com/office/officeart/2005/8/layout/chart3"/>
    <dgm:cxn modelId="{B6276577-AD31-439A-B6BD-5B127CE31ED0}" type="presOf" srcId="{FC14E215-EEBC-4FFB-8C4C-5C1C5CBFCF73}" destId="{B0DB9551-E397-4283-AEF7-7A0A9BA1B2ED}" srcOrd="0" destOrd="0" presId="urn:microsoft.com/office/officeart/2005/8/layout/chart3"/>
    <dgm:cxn modelId="{E19C6E7F-FE54-4AFB-99CE-391C6CEBA0CF}" type="presOf" srcId="{2ACEB7F4-B84D-4AB1-9C7C-F679EF66BBC9}" destId="{6C36DADA-55EC-4923-A277-E129FE5A8129}" srcOrd="0" destOrd="0" presId="urn:microsoft.com/office/officeart/2005/8/layout/chart3"/>
    <dgm:cxn modelId="{1081567F-6CF1-45DE-A703-F6E5B77E858F}" type="presOf" srcId="{51C8325E-E357-40DE-9967-537E4364120B}" destId="{E1AA340C-488D-4465-8DC2-CADDE12E411C}" srcOrd="0" destOrd="0" presId="urn:microsoft.com/office/officeart/2005/8/layout/chart3"/>
    <dgm:cxn modelId="{8DC47D7F-81D0-47B7-B6DE-DC2D46617748}" type="presOf" srcId="{FC14E215-EEBC-4FFB-8C4C-5C1C5CBFCF73}" destId="{1CDE42DE-B7D5-43B5-BEC0-06ACD76E2ABB}" srcOrd="1" destOrd="0" presId="urn:microsoft.com/office/officeart/2005/8/layout/chart3"/>
    <dgm:cxn modelId="{D215BF81-07C1-408F-A64C-4F381CF96608}" srcId="{51C8325E-E357-40DE-9967-537E4364120B}" destId="{B8543393-92F7-4629-B8EF-4285A036985C}" srcOrd="0" destOrd="0" parTransId="{629DEE2D-E9AC-42DA-A45A-7E83465E854A}" sibTransId="{04418F1A-1049-455B-A3D7-4BF12B336AF5}"/>
    <dgm:cxn modelId="{31BEF197-410C-49EF-8C8D-A4F5844C8A3B}" srcId="{51C8325E-E357-40DE-9967-537E4364120B}" destId="{2ACEB7F4-B84D-4AB1-9C7C-F679EF66BBC9}" srcOrd="4" destOrd="0" parTransId="{973BDBD6-88A0-4A09-9887-1044162189FF}" sibTransId="{75057E31-B627-4816-8562-FC7A766C554D}"/>
    <dgm:cxn modelId="{B6183AAA-AC1A-4D31-A487-0350C0AF5DF1}" type="presOf" srcId="{60C0DC37-A9AB-44D2-88F8-BC0A1000AD20}" destId="{FCBAF02C-9153-4FBF-9D6D-B8BFD116FE8C}" srcOrd="1" destOrd="0" presId="urn:microsoft.com/office/officeart/2005/8/layout/chart3"/>
    <dgm:cxn modelId="{2364EEAE-389D-4BB9-8001-5481B92CF04B}" type="presOf" srcId="{3CB4DD47-51A0-4690-82F7-4924B0422E75}" destId="{A350AA1D-BBFE-49F2-9597-CC07C52FF3AC}" srcOrd="1" destOrd="0" presId="urn:microsoft.com/office/officeart/2005/8/layout/chart3"/>
    <dgm:cxn modelId="{0CE063BD-3469-4E36-A3CE-87E78A627805}" srcId="{51C8325E-E357-40DE-9967-537E4364120B}" destId="{FC14E215-EEBC-4FFB-8C4C-5C1C5CBFCF73}" srcOrd="2" destOrd="0" parTransId="{6507B149-2BB5-4BE4-9419-34EA934CB0EA}" sibTransId="{BB087752-4897-4FD5-A73F-BCA72F22B832}"/>
    <dgm:cxn modelId="{69A2ADC7-C77F-469E-9DBD-8220030D232A}" srcId="{51C8325E-E357-40DE-9967-537E4364120B}" destId="{60C0DC37-A9AB-44D2-88F8-BC0A1000AD20}" srcOrd="5" destOrd="0" parTransId="{DDA5CDD9-EA05-45F3-AE7D-8174DA2CCCB1}" sibTransId="{79000558-0B73-4E06-A155-3E521D455859}"/>
    <dgm:cxn modelId="{A32251CF-B9D1-4DA1-ACC0-03F9F4408DE5}" type="presOf" srcId="{60C0DC37-A9AB-44D2-88F8-BC0A1000AD20}" destId="{F8BFFA03-DEDF-4FEF-BAA3-E7C5576E1E59}" srcOrd="0" destOrd="0" presId="urn:microsoft.com/office/officeart/2005/8/layout/chart3"/>
    <dgm:cxn modelId="{D4F543EC-03E7-48AE-B15B-E9F0485C39D4}" type="presOf" srcId="{4C1AF668-F621-46C0-AC79-5740055657B2}" destId="{EF52E262-F110-49B7-9030-891E67D5E822}" srcOrd="0" destOrd="0" presId="urn:microsoft.com/office/officeart/2005/8/layout/chart3"/>
    <dgm:cxn modelId="{47A891F3-8412-4665-A6DF-0558C1E4A408}" type="presOf" srcId="{B8543393-92F7-4629-B8EF-4285A036985C}" destId="{1B2ABB9E-6658-4E02-B470-5FD7048ECC30}" srcOrd="1" destOrd="0" presId="urn:microsoft.com/office/officeart/2005/8/layout/chart3"/>
    <dgm:cxn modelId="{74E9D0FF-EEC2-4632-869C-12D1DC6C86D2}" type="presOf" srcId="{4C1AF668-F621-46C0-AC79-5740055657B2}" destId="{1928858C-4D31-449C-ACD7-55EA838ADF49}" srcOrd="1" destOrd="0" presId="urn:microsoft.com/office/officeart/2005/8/layout/chart3"/>
    <dgm:cxn modelId="{99F8F5F1-634A-47FC-A27B-64B358A629E8}" type="presParOf" srcId="{E1AA340C-488D-4465-8DC2-CADDE12E411C}" destId="{D6FC42CD-6983-45F7-89E9-57EEEFE0FD28}" srcOrd="0" destOrd="0" presId="urn:microsoft.com/office/officeart/2005/8/layout/chart3"/>
    <dgm:cxn modelId="{A84C940F-30C2-4EA9-BFBC-9C50C3A810C1}" type="presParOf" srcId="{E1AA340C-488D-4465-8DC2-CADDE12E411C}" destId="{1B2ABB9E-6658-4E02-B470-5FD7048ECC30}" srcOrd="1" destOrd="0" presId="urn:microsoft.com/office/officeart/2005/8/layout/chart3"/>
    <dgm:cxn modelId="{5F03E104-28B4-414A-907E-735B2025A19A}" type="presParOf" srcId="{E1AA340C-488D-4465-8DC2-CADDE12E411C}" destId="{EF52E262-F110-49B7-9030-891E67D5E822}" srcOrd="2" destOrd="0" presId="urn:microsoft.com/office/officeart/2005/8/layout/chart3"/>
    <dgm:cxn modelId="{671B195E-7607-4259-9EA4-8DEB4E163472}" type="presParOf" srcId="{E1AA340C-488D-4465-8DC2-CADDE12E411C}" destId="{1928858C-4D31-449C-ACD7-55EA838ADF49}" srcOrd="3" destOrd="0" presId="urn:microsoft.com/office/officeart/2005/8/layout/chart3"/>
    <dgm:cxn modelId="{2EFF7B66-0BC7-4C86-A74A-3150B4088CC5}" type="presParOf" srcId="{E1AA340C-488D-4465-8DC2-CADDE12E411C}" destId="{B0DB9551-E397-4283-AEF7-7A0A9BA1B2ED}" srcOrd="4" destOrd="0" presId="urn:microsoft.com/office/officeart/2005/8/layout/chart3"/>
    <dgm:cxn modelId="{3DAE0A97-2515-4BF4-9649-A7F3407D4403}" type="presParOf" srcId="{E1AA340C-488D-4465-8DC2-CADDE12E411C}" destId="{1CDE42DE-B7D5-43B5-BEC0-06ACD76E2ABB}" srcOrd="5" destOrd="0" presId="urn:microsoft.com/office/officeart/2005/8/layout/chart3"/>
    <dgm:cxn modelId="{81E16B91-A7F1-4EE3-B4C7-0F190A222F72}" type="presParOf" srcId="{E1AA340C-488D-4465-8DC2-CADDE12E411C}" destId="{86EC7421-3E50-48E6-B063-190F9CBCAD2F}" srcOrd="6" destOrd="0" presId="urn:microsoft.com/office/officeart/2005/8/layout/chart3"/>
    <dgm:cxn modelId="{0BC901CA-5242-4F06-AEDE-2F300DD3FC50}" type="presParOf" srcId="{E1AA340C-488D-4465-8DC2-CADDE12E411C}" destId="{A350AA1D-BBFE-49F2-9597-CC07C52FF3AC}" srcOrd="7" destOrd="0" presId="urn:microsoft.com/office/officeart/2005/8/layout/chart3"/>
    <dgm:cxn modelId="{20D688EC-234A-471D-A4B0-72EEBD9B7043}" type="presParOf" srcId="{E1AA340C-488D-4465-8DC2-CADDE12E411C}" destId="{6C36DADA-55EC-4923-A277-E129FE5A8129}" srcOrd="8" destOrd="0" presId="urn:microsoft.com/office/officeart/2005/8/layout/chart3"/>
    <dgm:cxn modelId="{0CFBC04E-E100-46E0-9731-6A4AA949233D}" type="presParOf" srcId="{E1AA340C-488D-4465-8DC2-CADDE12E411C}" destId="{C247D1AF-40DF-4930-B345-082553D721B5}" srcOrd="9" destOrd="0" presId="urn:microsoft.com/office/officeart/2005/8/layout/chart3"/>
    <dgm:cxn modelId="{07DAB166-AE75-4C6A-B415-03151CDF7392}" type="presParOf" srcId="{E1AA340C-488D-4465-8DC2-CADDE12E411C}" destId="{F8BFFA03-DEDF-4FEF-BAA3-E7C5576E1E59}" srcOrd="10" destOrd="0" presId="urn:microsoft.com/office/officeart/2005/8/layout/chart3"/>
    <dgm:cxn modelId="{5DDDC988-9D5C-44D9-B0D5-126318024202}" type="presParOf" srcId="{E1AA340C-488D-4465-8DC2-CADDE12E411C}" destId="{FCBAF02C-9153-4FBF-9D6D-B8BFD116FE8C}" srcOrd="11"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20442-465E-415A-90C2-0CEC3086D20D}">
      <dsp:nvSpPr>
        <dsp:cNvPr id="0" name=""/>
        <dsp:cNvSpPr/>
      </dsp:nvSpPr>
      <dsp:spPr>
        <a:xfrm>
          <a:off x="0" y="0"/>
          <a:ext cx="5221985" cy="932688"/>
        </a:xfrm>
        <a:prstGeom prst="roundRect">
          <a:avLst>
            <a:gd name="adj" fmla="val 10000"/>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Step 1: ______________________________</a:t>
          </a:r>
        </a:p>
      </dsp:txBody>
      <dsp:txXfrm>
        <a:off x="27317" y="27317"/>
        <a:ext cx="4106419" cy="878054"/>
      </dsp:txXfrm>
    </dsp:sp>
    <dsp:sp modelId="{C8EA7E61-F524-4C42-A60B-4E81E21EE083}">
      <dsp:nvSpPr>
        <dsp:cNvPr id="0" name=""/>
        <dsp:cNvSpPr/>
      </dsp:nvSpPr>
      <dsp:spPr>
        <a:xfrm>
          <a:off x="389953" y="1062228"/>
          <a:ext cx="5221985" cy="932688"/>
        </a:xfrm>
        <a:prstGeom prst="roundRect">
          <a:avLst>
            <a:gd name="adj" fmla="val 10000"/>
          </a:avLst>
        </a:prstGeom>
        <a:solidFill>
          <a:schemeClr val="accent1">
            <a:shade val="80000"/>
            <a:hueOff val="142326"/>
            <a:satOff val="-15751"/>
            <a:lumOff val="1106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solidFill>
                <a:schemeClr val="tx1"/>
              </a:solidFill>
            </a:rPr>
            <a:t>Step 2: ______________________________</a:t>
          </a:r>
          <a:endParaRPr lang="en-US" sz="1400" b="1" kern="1200" dirty="0">
            <a:solidFill>
              <a:schemeClr val="tx1"/>
            </a:solidFill>
          </a:endParaRPr>
        </a:p>
      </dsp:txBody>
      <dsp:txXfrm>
        <a:off x="417270" y="1089545"/>
        <a:ext cx="4171151" cy="878054"/>
      </dsp:txXfrm>
    </dsp:sp>
    <dsp:sp modelId="{E6490CD2-CB43-45BB-8EF9-E03635D735AE}">
      <dsp:nvSpPr>
        <dsp:cNvPr id="0" name=""/>
        <dsp:cNvSpPr/>
      </dsp:nvSpPr>
      <dsp:spPr>
        <a:xfrm>
          <a:off x="779907" y="2124456"/>
          <a:ext cx="5221985" cy="932688"/>
        </a:xfrm>
        <a:prstGeom prst="roundRect">
          <a:avLst>
            <a:gd name="adj" fmla="val 10000"/>
          </a:avLst>
        </a:prstGeom>
        <a:solidFill>
          <a:schemeClr val="accent1">
            <a:shade val="80000"/>
            <a:hueOff val="284652"/>
            <a:satOff val="-31503"/>
            <a:lumOff val="2212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solidFill>
                <a:schemeClr val="tx1"/>
              </a:solidFill>
            </a:rPr>
            <a:t>Step 3: ______________________________</a:t>
          </a:r>
        </a:p>
      </dsp:txBody>
      <dsp:txXfrm>
        <a:off x="807224" y="2151773"/>
        <a:ext cx="4171151" cy="878054"/>
      </dsp:txXfrm>
    </dsp:sp>
    <dsp:sp modelId="{8B498DE0-8842-4FF8-B2D8-89C7F54A8832}">
      <dsp:nvSpPr>
        <dsp:cNvPr id="0" name=""/>
        <dsp:cNvSpPr/>
      </dsp:nvSpPr>
      <dsp:spPr>
        <a:xfrm>
          <a:off x="1169860" y="3186684"/>
          <a:ext cx="5221985" cy="932688"/>
        </a:xfrm>
        <a:prstGeom prst="roundRect">
          <a:avLst>
            <a:gd name="adj" fmla="val 10000"/>
          </a:avLst>
        </a:prstGeom>
        <a:solidFill>
          <a:schemeClr val="accent1">
            <a:shade val="80000"/>
            <a:hueOff val="426978"/>
            <a:satOff val="-47254"/>
            <a:lumOff val="3318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solidFill>
                <a:schemeClr val="tx1"/>
              </a:solidFill>
            </a:rPr>
            <a:t>Step 4: ______________________________</a:t>
          </a:r>
        </a:p>
      </dsp:txBody>
      <dsp:txXfrm>
        <a:off x="1197177" y="3214001"/>
        <a:ext cx="4171151" cy="878054"/>
      </dsp:txXfrm>
    </dsp:sp>
    <dsp:sp modelId="{E6FADE60-0B1F-4B78-92E0-6A326C9AB813}">
      <dsp:nvSpPr>
        <dsp:cNvPr id="0" name=""/>
        <dsp:cNvSpPr/>
      </dsp:nvSpPr>
      <dsp:spPr>
        <a:xfrm>
          <a:off x="1559814" y="4248912"/>
          <a:ext cx="5221985" cy="932688"/>
        </a:xfrm>
        <a:prstGeom prst="roundRect">
          <a:avLst>
            <a:gd name="adj" fmla="val 10000"/>
          </a:avLst>
        </a:prstGeom>
        <a:solidFill>
          <a:schemeClr val="accent1">
            <a:shade val="80000"/>
            <a:hueOff val="569304"/>
            <a:satOff val="-63005"/>
            <a:lumOff val="4424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Step 5: ______________________________</a:t>
          </a:r>
        </a:p>
      </dsp:txBody>
      <dsp:txXfrm>
        <a:off x="1587131" y="4276229"/>
        <a:ext cx="4171151" cy="878054"/>
      </dsp:txXfrm>
    </dsp:sp>
    <dsp:sp modelId="{DCB222B5-303A-4AFE-B3BE-4378F1A38ED0}">
      <dsp:nvSpPr>
        <dsp:cNvPr id="0" name=""/>
        <dsp:cNvSpPr/>
      </dsp:nvSpPr>
      <dsp:spPr>
        <a:xfrm>
          <a:off x="4615738" y="681380"/>
          <a:ext cx="606247" cy="606247"/>
        </a:xfrm>
        <a:prstGeom prst="downArrow">
          <a:avLst>
            <a:gd name="adj1" fmla="val 55000"/>
            <a:gd name="adj2" fmla="val 45000"/>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752144" y="681380"/>
        <a:ext cx="333435" cy="456201"/>
      </dsp:txXfrm>
    </dsp:sp>
    <dsp:sp modelId="{9A5281A6-5B0F-4FB1-B90B-EF239CBF16A8}">
      <dsp:nvSpPr>
        <dsp:cNvPr id="0" name=""/>
        <dsp:cNvSpPr/>
      </dsp:nvSpPr>
      <dsp:spPr>
        <a:xfrm>
          <a:off x="5005692" y="1743608"/>
          <a:ext cx="606247" cy="606247"/>
        </a:xfrm>
        <a:prstGeom prst="downArrow">
          <a:avLst>
            <a:gd name="adj1" fmla="val 55000"/>
            <a:gd name="adj2" fmla="val 45000"/>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142098" y="1743608"/>
        <a:ext cx="333435" cy="456201"/>
      </dsp:txXfrm>
    </dsp:sp>
    <dsp:sp modelId="{C993A7A9-EFA7-4767-9065-E3B52FD62C09}">
      <dsp:nvSpPr>
        <dsp:cNvPr id="0" name=""/>
        <dsp:cNvSpPr/>
      </dsp:nvSpPr>
      <dsp:spPr>
        <a:xfrm>
          <a:off x="5395645" y="2790291"/>
          <a:ext cx="606247" cy="606247"/>
        </a:xfrm>
        <a:prstGeom prst="downArrow">
          <a:avLst>
            <a:gd name="adj1" fmla="val 55000"/>
            <a:gd name="adj2" fmla="val 45000"/>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532051" y="2790291"/>
        <a:ext cx="333435" cy="456201"/>
      </dsp:txXfrm>
    </dsp:sp>
    <dsp:sp modelId="{58A042E2-988D-4539-BA58-712C8D51BD5D}">
      <dsp:nvSpPr>
        <dsp:cNvPr id="0" name=""/>
        <dsp:cNvSpPr/>
      </dsp:nvSpPr>
      <dsp:spPr>
        <a:xfrm>
          <a:off x="5785599" y="3862882"/>
          <a:ext cx="606247" cy="606247"/>
        </a:xfrm>
        <a:prstGeom prst="downArrow">
          <a:avLst>
            <a:gd name="adj1" fmla="val 55000"/>
            <a:gd name="adj2" fmla="val 45000"/>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922005" y="3862882"/>
        <a:ext cx="333435" cy="4562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032BF-97B5-4EC5-81D7-20014B8FAF9F}">
      <dsp:nvSpPr>
        <dsp:cNvPr id="0" name=""/>
        <dsp:cNvSpPr/>
      </dsp:nvSpPr>
      <dsp:spPr>
        <a:xfrm>
          <a:off x="4189101" y="104008"/>
          <a:ext cx="1907209" cy="801540"/>
        </a:xfrm>
        <a:prstGeom prst="round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Small Group Discussions</a:t>
          </a:r>
        </a:p>
      </dsp:txBody>
      <dsp:txXfrm>
        <a:off x="4228229" y="143136"/>
        <a:ext cx="1828953" cy="723284"/>
      </dsp:txXfrm>
    </dsp:sp>
    <dsp:sp modelId="{8D704146-FDED-4215-AA65-E1F484D07D4F}">
      <dsp:nvSpPr>
        <dsp:cNvPr id="0" name=""/>
        <dsp:cNvSpPr/>
      </dsp:nvSpPr>
      <dsp:spPr>
        <a:xfrm>
          <a:off x="2738739" y="504778"/>
          <a:ext cx="4807932" cy="4807932"/>
        </a:xfrm>
        <a:custGeom>
          <a:avLst/>
          <a:gdLst/>
          <a:ahLst/>
          <a:cxnLst/>
          <a:rect l="0" t="0" r="0" b="0"/>
          <a:pathLst>
            <a:path>
              <a:moveTo>
                <a:pt x="3371999" y="203519"/>
              </a:moveTo>
              <a:arcTo wR="2403966" hR="2403966" stAng="17624757" swAng="2248323"/>
            </a:path>
          </a:pathLst>
        </a:custGeom>
        <a:noFill/>
        <a:ln w="1270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5BA5B84-44B2-4D77-9FF6-5EBD320AED9A}">
      <dsp:nvSpPr>
        <dsp:cNvPr id="0" name=""/>
        <dsp:cNvSpPr/>
      </dsp:nvSpPr>
      <dsp:spPr>
        <a:xfrm>
          <a:off x="6475409" y="1765108"/>
          <a:ext cx="1907209" cy="801540"/>
        </a:xfrm>
        <a:prstGeom prst="round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Role Play</a:t>
          </a:r>
          <a:endParaRPr lang="en-US" sz="2000" b="1" kern="1200" dirty="0"/>
        </a:p>
      </dsp:txBody>
      <dsp:txXfrm>
        <a:off x="6514537" y="1804236"/>
        <a:ext cx="1828953" cy="723284"/>
      </dsp:txXfrm>
    </dsp:sp>
    <dsp:sp modelId="{3D6248A2-35B9-401B-859D-ECFD62715B24}">
      <dsp:nvSpPr>
        <dsp:cNvPr id="0" name=""/>
        <dsp:cNvSpPr/>
      </dsp:nvSpPr>
      <dsp:spPr>
        <a:xfrm>
          <a:off x="2738739" y="504778"/>
          <a:ext cx="4807932" cy="4807932"/>
        </a:xfrm>
        <a:custGeom>
          <a:avLst/>
          <a:gdLst/>
          <a:ahLst/>
          <a:cxnLst/>
          <a:rect l="0" t="0" r="0" b="0"/>
          <a:pathLst>
            <a:path>
              <a:moveTo>
                <a:pt x="4786178" y="2081292"/>
              </a:moveTo>
              <a:arcTo wR="2403966" hR="2403966" stAng="21137170" swAng="2832620"/>
            </a:path>
          </a:pathLst>
        </a:custGeom>
        <a:noFill/>
        <a:ln w="1270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4311E5D-E1C6-44F6-B3EB-76210C718620}">
      <dsp:nvSpPr>
        <dsp:cNvPr id="0" name=""/>
        <dsp:cNvSpPr/>
      </dsp:nvSpPr>
      <dsp:spPr>
        <a:xfrm>
          <a:off x="5602117" y="4452824"/>
          <a:ext cx="1907209" cy="801540"/>
        </a:xfrm>
        <a:prstGeom prst="round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Brainstorming</a:t>
          </a:r>
          <a:endParaRPr lang="en-US" sz="2000" b="1" kern="1200" dirty="0"/>
        </a:p>
      </dsp:txBody>
      <dsp:txXfrm>
        <a:off x="5641245" y="4491952"/>
        <a:ext cx="1828953" cy="723284"/>
      </dsp:txXfrm>
    </dsp:sp>
    <dsp:sp modelId="{550C8A16-1CF8-4CAE-A60A-6A61D134701C}">
      <dsp:nvSpPr>
        <dsp:cNvPr id="0" name=""/>
        <dsp:cNvSpPr/>
      </dsp:nvSpPr>
      <dsp:spPr>
        <a:xfrm>
          <a:off x="2738739" y="504778"/>
          <a:ext cx="4807932" cy="4807932"/>
        </a:xfrm>
        <a:custGeom>
          <a:avLst/>
          <a:gdLst/>
          <a:ahLst/>
          <a:cxnLst/>
          <a:rect l="0" t="0" r="0" b="0"/>
          <a:pathLst>
            <a:path>
              <a:moveTo>
                <a:pt x="2920111" y="4751868"/>
              </a:moveTo>
              <a:arcTo wR="2403966" hR="2403966" stAng="4656104" swAng="1487792"/>
            </a:path>
          </a:pathLst>
        </a:custGeom>
        <a:noFill/>
        <a:ln w="1270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B292B1-0513-40A4-AC91-1EB45C58CE35}">
      <dsp:nvSpPr>
        <dsp:cNvPr id="0" name=""/>
        <dsp:cNvSpPr/>
      </dsp:nvSpPr>
      <dsp:spPr>
        <a:xfrm>
          <a:off x="2776085" y="4452824"/>
          <a:ext cx="1907209" cy="801540"/>
        </a:xfrm>
        <a:prstGeom prst="round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Ask for Feedback</a:t>
          </a:r>
          <a:endParaRPr lang="en-US" sz="2000" b="1" kern="1200" dirty="0"/>
        </a:p>
      </dsp:txBody>
      <dsp:txXfrm>
        <a:off x="2815213" y="4491952"/>
        <a:ext cx="1828953" cy="723284"/>
      </dsp:txXfrm>
    </dsp:sp>
    <dsp:sp modelId="{BE724296-3A44-4B65-A646-EC04C7723382}">
      <dsp:nvSpPr>
        <dsp:cNvPr id="0" name=""/>
        <dsp:cNvSpPr/>
      </dsp:nvSpPr>
      <dsp:spPr>
        <a:xfrm>
          <a:off x="2738739" y="504778"/>
          <a:ext cx="4807932" cy="4807932"/>
        </a:xfrm>
        <a:custGeom>
          <a:avLst/>
          <a:gdLst/>
          <a:ahLst/>
          <a:cxnLst/>
          <a:rect l="0" t="0" r="0" b="0"/>
          <a:pathLst>
            <a:path>
              <a:moveTo>
                <a:pt x="548913" y="3932962"/>
              </a:moveTo>
              <a:arcTo wR="2403966" hR="2403966" stAng="8430210" swAng="2832620"/>
            </a:path>
          </a:pathLst>
        </a:custGeom>
        <a:noFill/>
        <a:ln w="1270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A102016-A485-428A-861A-E06519D131D0}">
      <dsp:nvSpPr>
        <dsp:cNvPr id="0" name=""/>
        <dsp:cNvSpPr/>
      </dsp:nvSpPr>
      <dsp:spPr>
        <a:xfrm>
          <a:off x="1902793" y="1765108"/>
          <a:ext cx="1907209" cy="801540"/>
        </a:xfrm>
        <a:prstGeom prst="round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Round Robin</a:t>
          </a:r>
          <a:endParaRPr lang="en-US" sz="2000" b="1" kern="1200" dirty="0"/>
        </a:p>
      </dsp:txBody>
      <dsp:txXfrm>
        <a:off x="1941921" y="1804236"/>
        <a:ext cx="1828953" cy="723284"/>
      </dsp:txXfrm>
    </dsp:sp>
    <dsp:sp modelId="{28253BFE-881B-4240-B8C2-3A05E7BA59E0}">
      <dsp:nvSpPr>
        <dsp:cNvPr id="0" name=""/>
        <dsp:cNvSpPr/>
      </dsp:nvSpPr>
      <dsp:spPr>
        <a:xfrm>
          <a:off x="2738739" y="504778"/>
          <a:ext cx="4807932" cy="4807932"/>
        </a:xfrm>
        <a:custGeom>
          <a:avLst/>
          <a:gdLst/>
          <a:ahLst/>
          <a:cxnLst/>
          <a:rect l="0" t="0" r="0" b="0"/>
          <a:pathLst>
            <a:path>
              <a:moveTo>
                <a:pt x="296990" y="1246508"/>
              </a:moveTo>
              <a:arcTo wR="2403966" hR="2403966" stAng="12526920" swAng="2248323"/>
            </a:path>
          </a:pathLst>
        </a:custGeom>
        <a:noFill/>
        <a:ln w="1270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C42CD-6983-45F7-89E9-57EEEFE0FD28}">
      <dsp:nvSpPr>
        <dsp:cNvPr id="0" name=""/>
        <dsp:cNvSpPr/>
      </dsp:nvSpPr>
      <dsp:spPr>
        <a:xfrm>
          <a:off x="1563822" y="288783"/>
          <a:ext cx="4157296" cy="4157296"/>
        </a:xfrm>
        <a:prstGeom prst="pie">
          <a:avLst>
            <a:gd name="adj1" fmla="val 16200000"/>
            <a:gd name="adj2" fmla="val 1980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Emotions</a:t>
          </a:r>
        </a:p>
      </dsp:txBody>
      <dsp:txXfrm>
        <a:off x="3687013" y="734208"/>
        <a:ext cx="1212544" cy="890849"/>
      </dsp:txXfrm>
    </dsp:sp>
    <dsp:sp modelId="{EF52E262-F110-49B7-9030-891E67D5E822}">
      <dsp:nvSpPr>
        <dsp:cNvPr id="0" name=""/>
        <dsp:cNvSpPr/>
      </dsp:nvSpPr>
      <dsp:spPr>
        <a:xfrm>
          <a:off x="1440093" y="503082"/>
          <a:ext cx="4157296" cy="4157296"/>
        </a:xfrm>
        <a:prstGeom prst="pie">
          <a:avLst>
            <a:gd name="adj1" fmla="val 19800000"/>
            <a:gd name="adj2" fmla="val 1800000"/>
          </a:avLst>
        </a:prstGeom>
        <a:gradFill rotWithShape="0">
          <a:gsLst>
            <a:gs pos="0">
              <a:schemeClr val="accent2">
                <a:hueOff val="-589448"/>
                <a:satOff val="2665"/>
                <a:lumOff val="4549"/>
                <a:alphaOff val="0"/>
                <a:tint val="96000"/>
                <a:lumMod val="100000"/>
              </a:schemeClr>
            </a:gs>
            <a:gs pos="78000">
              <a:schemeClr val="accent2">
                <a:hueOff val="-589448"/>
                <a:satOff val="2665"/>
                <a:lumOff val="454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Body</a:t>
          </a:r>
        </a:p>
      </dsp:txBody>
      <dsp:txXfrm>
        <a:off x="4285861" y="2161052"/>
        <a:ext cx="1257087" cy="841357"/>
      </dsp:txXfrm>
    </dsp:sp>
    <dsp:sp modelId="{B0DB9551-E397-4283-AEF7-7A0A9BA1B2ED}">
      <dsp:nvSpPr>
        <dsp:cNvPr id="0" name=""/>
        <dsp:cNvSpPr/>
      </dsp:nvSpPr>
      <dsp:spPr>
        <a:xfrm>
          <a:off x="1440093" y="503082"/>
          <a:ext cx="4157296" cy="4157296"/>
        </a:xfrm>
        <a:prstGeom prst="pie">
          <a:avLst>
            <a:gd name="adj1" fmla="val 1800000"/>
            <a:gd name="adj2" fmla="val 5400000"/>
          </a:avLst>
        </a:prstGeom>
        <a:gradFill rotWithShape="0">
          <a:gsLst>
            <a:gs pos="0">
              <a:schemeClr val="accent2">
                <a:hueOff val="-1178897"/>
                <a:satOff val="5330"/>
                <a:lumOff val="9098"/>
                <a:alphaOff val="0"/>
                <a:tint val="96000"/>
                <a:lumMod val="100000"/>
              </a:schemeClr>
            </a:gs>
            <a:gs pos="78000">
              <a:schemeClr val="accent2">
                <a:hueOff val="-1178897"/>
                <a:satOff val="5330"/>
                <a:lumOff val="909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Mind</a:t>
          </a:r>
        </a:p>
      </dsp:txBody>
      <dsp:txXfrm>
        <a:off x="3563283" y="3324105"/>
        <a:ext cx="1212544" cy="890849"/>
      </dsp:txXfrm>
    </dsp:sp>
    <dsp:sp modelId="{86EC7421-3E50-48E6-B063-190F9CBCAD2F}">
      <dsp:nvSpPr>
        <dsp:cNvPr id="0" name=""/>
        <dsp:cNvSpPr/>
      </dsp:nvSpPr>
      <dsp:spPr>
        <a:xfrm>
          <a:off x="1440093" y="503082"/>
          <a:ext cx="4157296" cy="4157296"/>
        </a:xfrm>
        <a:prstGeom prst="pie">
          <a:avLst>
            <a:gd name="adj1" fmla="val 5400000"/>
            <a:gd name="adj2" fmla="val 9000000"/>
          </a:avLst>
        </a:prstGeom>
        <a:gradFill rotWithShape="0">
          <a:gsLst>
            <a:gs pos="0">
              <a:schemeClr val="accent2">
                <a:hueOff val="-1768345"/>
                <a:satOff val="7996"/>
                <a:lumOff val="13648"/>
                <a:alphaOff val="0"/>
                <a:tint val="96000"/>
                <a:lumMod val="100000"/>
              </a:schemeClr>
            </a:gs>
            <a:gs pos="78000">
              <a:schemeClr val="accent2">
                <a:hueOff val="-1768345"/>
                <a:satOff val="7996"/>
                <a:lumOff val="1364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Social</a:t>
          </a:r>
        </a:p>
      </dsp:txBody>
      <dsp:txXfrm>
        <a:off x="2261654" y="3324105"/>
        <a:ext cx="1212544" cy="890849"/>
      </dsp:txXfrm>
    </dsp:sp>
    <dsp:sp modelId="{6C36DADA-55EC-4923-A277-E129FE5A8129}">
      <dsp:nvSpPr>
        <dsp:cNvPr id="0" name=""/>
        <dsp:cNvSpPr/>
      </dsp:nvSpPr>
      <dsp:spPr>
        <a:xfrm>
          <a:off x="1440093" y="503082"/>
          <a:ext cx="4157296" cy="4157296"/>
        </a:xfrm>
        <a:prstGeom prst="pie">
          <a:avLst>
            <a:gd name="adj1" fmla="val 9000000"/>
            <a:gd name="adj2" fmla="val 12600000"/>
          </a:avLst>
        </a:prstGeom>
        <a:gradFill rotWithShape="0">
          <a:gsLst>
            <a:gs pos="0">
              <a:schemeClr val="accent2">
                <a:hueOff val="-2357794"/>
                <a:satOff val="10661"/>
                <a:lumOff val="18197"/>
                <a:alphaOff val="0"/>
                <a:tint val="96000"/>
                <a:lumMod val="100000"/>
              </a:schemeClr>
            </a:gs>
            <a:gs pos="78000">
              <a:schemeClr val="accent2">
                <a:hueOff val="-2357794"/>
                <a:satOff val="10661"/>
                <a:lumOff val="1819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Work</a:t>
          </a:r>
        </a:p>
      </dsp:txBody>
      <dsp:txXfrm>
        <a:off x="1504432" y="2161052"/>
        <a:ext cx="1257087" cy="841357"/>
      </dsp:txXfrm>
    </dsp:sp>
    <dsp:sp modelId="{F8BFFA03-DEDF-4FEF-BAA3-E7C5576E1E59}">
      <dsp:nvSpPr>
        <dsp:cNvPr id="0" name=""/>
        <dsp:cNvSpPr/>
      </dsp:nvSpPr>
      <dsp:spPr>
        <a:xfrm>
          <a:off x="1440093" y="503082"/>
          <a:ext cx="4157296" cy="4157296"/>
        </a:xfrm>
        <a:prstGeom prst="pie">
          <a:avLst>
            <a:gd name="adj1" fmla="val 12600000"/>
            <a:gd name="adj2" fmla="val 16200000"/>
          </a:avLst>
        </a:prstGeom>
        <a:gradFill rotWithShape="0">
          <a:gsLst>
            <a:gs pos="0">
              <a:schemeClr val="accent2">
                <a:hueOff val="-2947242"/>
                <a:satOff val="13326"/>
                <a:lumOff val="22746"/>
                <a:alphaOff val="0"/>
                <a:tint val="96000"/>
                <a:lumMod val="100000"/>
              </a:schemeClr>
            </a:gs>
            <a:gs pos="78000">
              <a:schemeClr val="accent2">
                <a:hueOff val="-2947242"/>
                <a:satOff val="13326"/>
                <a:lumOff val="22746"/>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Spirit</a:t>
          </a:r>
        </a:p>
      </dsp:txBody>
      <dsp:txXfrm>
        <a:off x="2261654" y="948507"/>
        <a:ext cx="1212544" cy="89084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1659ACC-BB8B-40BD-9C3D-7515A99833BA}" type="datetimeFigureOut">
              <a:rPr lang="en-US"/>
              <a:t>12/28/2018</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E02B09C-4EB4-4858-8C5D-928515EB5FA1}" type="slidenum">
              <a:rPr/>
              <a:t>‹#›</a:t>
            </a:fld>
            <a:endParaRPr/>
          </a:p>
        </p:txBody>
      </p:sp>
    </p:spTree>
    <p:extLst>
      <p:ext uri="{BB962C8B-B14F-4D97-AF65-F5344CB8AC3E}">
        <p14:creationId xmlns:p14="http://schemas.microsoft.com/office/powerpoint/2010/main" val="2581470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CAB3F5D-6129-4745-AD27-E1F8E3F0C4BE}" type="datetimeFigureOut">
              <a:rPr lang="en-US"/>
              <a:t>12/28/2018</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C640D2E-0C1A-4418-8763-9BB732EB1D20}" type="slidenum">
              <a:rPr/>
              <a:t>‹#›</a:t>
            </a:fld>
            <a:endParaRPr/>
          </a:p>
        </p:txBody>
      </p:sp>
    </p:spTree>
    <p:extLst>
      <p:ext uri="{BB962C8B-B14F-4D97-AF65-F5344CB8AC3E}">
        <p14:creationId xmlns:p14="http://schemas.microsoft.com/office/powerpoint/2010/main" val="3186368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1</a:t>
            </a:fld>
            <a:endParaRPr lang="en-US"/>
          </a:p>
        </p:txBody>
      </p:sp>
    </p:spTree>
    <p:extLst>
      <p:ext uri="{BB962C8B-B14F-4D97-AF65-F5344CB8AC3E}">
        <p14:creationId xmlns:p14="http://schemas.microsoft.com/office/powerpoint/2010/main" val="3431003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10</a:t>
            </a:fld>
            <a:endParaRPr lang="en-US"/>
          </a:p>
        </p:txBody>
      </p:sp>
    </p:spTree>
    <p:extLst>
      <p:ext uri="{BB962C8B-B14F-4D97-AF65-F5344CB8AC3E}">
        <p14:creationId xmlns:p14="http://schemas.microsoft.com/office/powerpoint/2010/main" val="3081126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11</a:t>
            </a:fld>
            <a:endParaRPr lang="en-US"/>
          </a:p>
        </p:txBody>
      </p:sp>
    </p:spTree>
    <p:extLst>
      <p:ext uri="{BB962C8B-B14F-4D97-AF65-F5344CB8AC3E}">
        <p14:creationId xmlns:p14="http://schemas.microsoft.com/office/powerpoint/2010/main" val="1435674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12</a:t>
            </a:fld>
            <a:endParaRPr lang="en-US"/>
          </a:p>
        </p:txBody>
      </p:sp>
    </p:spTree>
    <p:extLst>
      <p:ext uri="{BB962C8B-B14F-4D97-AF65-F5344CB8AC3E}">
        <p14:creationId xmlns:p14="http://schemas.microsoft.com/office/powerpoint/2010/main" val="4116471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13</a:t>
            </a:fld>
            <a:endParaRPr lang="en-US"/>
          </a:p>
        </p:txBody>
      </p:sp>
    </p:spTree>
    <p:extLst>
      <p:ext uri="{BB962C8B-B14F-4D97-AF65-F5344CB8AC3E}">
        <p14:creationId xmlns:p14="http://schemas.microsoft.com/office/powerpoint/2010/main" val="45609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14</a:t>
            </a:fld>
            <a:endParaRPr lang="en-US"/>
          </a:p>
        </p:txBody>
      </p:sp>
    </p:spTree>
    <p:extLst>
      <p:ext uri="{BB962C8B-B14F-4D97-AF65-F5344CB8AC3E}">
        <p14:creationId xmlns:p14="http://schemas.microsoft.com/office/powerpoint/2010/main" val="545715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15</a:t>
            </a:fld>
            <a:endParaRPr lang="en-US"/>
          </a:p>
        </p:txBody>
      </p:sp>
    </p:spTree>
    <p:extLst>
      <p:ext uri="{BB962C8B-B14F-4D97-AF65-F5344CB8AC3E}">
        <p14:creationId xmlns:p14="http://schemas.microsoft.com/office/powerpoint/2010/main" val="3582428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16</a:t>
            </a:fld>
            <a:endParaRPr lang="en-US"/>
          </a:p>
        </p:txBody>
      </p:sp>
    </p:spTree>
    <p:extLst>
      <p:ext uri="{BB962C8B-B14F-4D97-AF65-F5344CB8AC3E}">
        <p14:creationId xmlns:p14="http://schemas.microsoft.com/office/powerpoint/2010/main" val="3358960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17</a:t>
            </a:fld>
            <a:endParaRPr lang="en-US"/>
          </a:p>
        </p:txBody>
      </p:sp>
    </p:spTree>
    <p:extLst>
      <p:ext uri="{BB962C8B-B14F-4D97-AF65-F5344CB8AC3E}">
        <p14:creationId xmlns:p14="http://schemas.microsoft.com/office/powerpoint/2010/main" val="225214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18</a:t>
            </a:fld>
            <a:endParaRPr lang="en-US"/>
          </a:p>
        </p:txBody>
      </p:sp>
    </p:spTree>
    <p:extLst>
      <p:ext uri="{BB962C8B-B14F-4D97-AF65-F5344CB8AC3E}">
        <p14:creationId xmlns:p14="http://schemas.microsoft.com/office/powerpoint/2010/main" val="1959251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19</a:t>
            </a:fld>
            <a:endParaRPr lang="en-US"/>
          </a:p>
        </p:txBody>
      </p:sp>
    </p:spTree>
    <p:extLst>
      <p:ext uri="{BB962C8B-B14F-4D97-AF65-F5344CB8AC3E}">
        <p14:creationId xmlns:p14="http://schemas.microsoft.com/office/powerpoint/2010/main" val="310488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2</a:t>
            </a:fld>
            <a:endParaRPr lang="en-US"/>
          </a:p>
        </p:txBody>
      </p:sp>
    </p:spTree>
    <p:extLst>
      <p:ext uri="{BB962C8B-B14F-4D97-AF65-F5344CB8AC3E}">
        <p14:creationId xmlns:p14="http://schemas.microsoft.com/office/powerpoint/2010/main" val="2710292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20</a:t>
            </a:fld>
            <a:endParaRPr lang="en-US"/>
          </a:p>
        </p:txBody>
      </p:sp>
    </p:spTree>
    <p:extLst>
      <p:ext uri="{BB962C8B-B14F-4D97-AF65-F5344CB8AC3E}">
        <p14:creationId xmlns:p14="http://schemas.microsoft.com/office/powerpoint/2010/main" val="4165855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21</a:t>
            </a:fld>
            <a:endParaRPr lang="en-US"/>
          </a:p>
        </p:txBody>
      </p:sp>
    </p:spTree>
    <p:extLst>
      <p:ext uri="{BB962C8B-B14F-4D97-AF65-F5344CB8AC3E}">
        <p14:creationId xmlns:p14="http://schemas.microsoft.com/office/powerpoint/2010/main" val="3174727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22</a:t>
            </a:fld>
            <a:endParaRPr lang="en-US"/>
          </a:p>
        </p:txBody>
      </p:sp>
    </p:spTree>
    <p:extLst>
      <p:ext uri="{BB962C8B-B14F-4D97-AF65-F5344CB8AC3E}">
        <p14:creationId xmlns:p14="http://schemas.microsoft.com/office/powerpoint/2010/main" val="2511954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23</a:t>
            </a:fld>
            <a:endParaRPr lang="en-US"/>
          </a:p>
        </p:txBody>
      </p:sp>
    </p:spTree>
    <p:extLst>
      <p:ext uri="{BB962C8B-B14F-4D97-AF65-F5344CB8AC3E}">
        <p14:creationId xmlns:p14="http://schemas.microsoft.com/office/powerpoint/2010/main" val="2167769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24</a:t>
            </a:fld>
            <a:endParaRPr lang="en-US"/>
          </a:p>
        </p:txBody>
      </p:sp>
    </p:spTree>
    <p:extLst>
      <p:ext uri="{BB962C8B-B14F-4D97-AF65-F5344CB8AC3E}">
        <p14:creationId xmlns:p14="http://schemas.microsoft.com/office/powerpoint/2010/main" val="17838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25</a:t>
            </a:fld>
            <a:endParaRPr lang="en-US"/>
          </a:p>
        </p:txBody>
      </p:sp>
    </p:spTree>
    <p:extLst>
      <p:ext uri="{BB962C8B-B14F-4D97-AF65-F5344CB8AC3E}">
        <p14:creationId xmlns:p14="http://schemas.microsoft.com/office/powerpoint/2010/main" val="107924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26</a:t>
            </a:fld>
            <a:endParaRPr lang="en-US"/>
          </a:p>
        </p:txBody>
      </p:sp>
    </p:spTree>
    <p:extLst>
      <p:ext uri="{BB962C8B-B14F-4D97-AF65-F5344CB8AC3E}">
        <p14:creationId xmlns:p14="http://schemas.microsoft.com/office/powerpoint/2010/main" val="900537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27</a:t>
            </a:fld>
            <a:endParaRPr lang="en-US"/>
          </a:p>
        </p:txBody>
      </p:sp>
    </p:spTree>
    <p:extLst>
      <p:ext uri="{BB962C8B-B14F-4D97-AF65-F5344CB8AC3E}">
        <p14:creationId xmlns:p14="http://schemas.microsoft.com/office/powerpoint/2010/main" val="1185407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28</a:t>
            </a:fld>
            <a:endParaRPr lang="en-US"/>
          </a:p>
        </p:txBody>
      </p:sp>
    </p:spTree>
    <p:extLst>
      <p:ext uri="{BB962C8B-B14F-4D97-AF65-F5344CB8AC3E}">
        <p14:creationId xmlns:p14="http://schemas.microsoft.com/office/powerpoint/2010/main" val="3292267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29</a:t>
            </a:fld>
            <a:endParaRPr lang="en-US"/>
          </a:p>
        </p:txBody>
      </p:sp>
    </p:spTree>
    <p:extLst>
      <p:ext uri="{BB962C8B-B14F-4D97-AF65-F5344CB8AC3E}">
        <p14:creationId xmlns:p14="http://schemas.microsoft.com/office/powerpoint/2010/main" val="324325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3</a:t>
            </a:fld>
            <a:endParaRPr lang="en-US"/>
          </a:p>
        </p:txBody>
      </p:sp>
    </p:spTree>
    <p:extLst>
      <p:ext uri="{BB962C8B-B14F-4D97-AF65-F5344CB8AC3E}">
        <p14:creationId xmlns:p14="http://schemas.microsoft.com/office/powerpoint/2010/main" val="4136793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30</a:t>
            </a:fld>
            <a:endParaRPr lang="en-US"/>
          </a:p>
        </p:txBody>
      </p:sp>
    </p:spTree>
    <p:extLst>
      <p:ext uri="{BB962C8B-B14F-4D97-AF65-F5344CB8AC3E}">
        <p14:creationId xmlns:p14="http://schemas.microsoft.com/office/powerpoint/2010/main" val="3516518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31</a:t>
            </a:fld>
            <a:endParaRPr lang="en-US"/>
          </a:p>
        </p:txBody>
      </p:sp>
    </p:spTree>
    <p:extLst>
      <p:ext uri="{BB962C8B-B14F-4D97-AF65-F5344CB8AC3E}">
        <p14:creationId xmlns:p14="http://schemas.microsoft.com/office/powerpoint/2010/main" val="1722315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32</a:t>
            </a:fld>
            <a:endParaRPr lang="en-US"/>
          </a:p>
        </p:txBody>
      </p:sp>
    </p:spTree>
    <p:extLst>
      <p:ext uri="{BB962C8B-B14F-4D97-AF65-F5344CB8AC3E}">
        <p14:creationId xmlns:p14="http://schemas.microsoft.com/office/powerpoint/2010/main" val="2767422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33</a:t>
            </a:fld>
            <a:endParaRPr lang="en-US"/>
          </a:p>
        </p:txBody>
      </p:sp>
    </p:spTree>
    <p:extLst>
      <p:ext uri="{BB962C8B-B14F-4D97-AF65-F5344CB8AC3E}">
        <p14:creationId xmlns:p14="http://schemas.microsoft.com/office/powerpoint/2010/main" val="286639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34</a:t>
            </a:fld>
            <a:endParaRPr lang="en-US"/>
          </a:p>
        </p:txBody>
      </p:sp>
    </p:spTree>
    <p:extLst>
      <p:ext uri="{BB962C8B-B14F-4D97-AF65-F5344CB8AC3E}">
        <p14:creationId xmlns:p14="http://schemas.microsoft.com/office/powerpoint/2010/main" val="3166187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35</a:t>
            </a:fld>
            <a:endParaRPr lang="en-US"/>
          </a:p>
        </p:txBody>
      </p:sp>
    </p:spTree>
    <p:extLst>
      <p:ext uri="{BB962C8B-B14F-4D97-AF65-F5344CB8AC3E}">
        <p14:creationId xmlns:p14="http://schemas.microsoft.com/office/powerpoint/2010/main" val="2808029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36</a:t>
            </a:fld>
            <a:endParaRPr lang="en-US"/>
          </a:p>
        </p:txBody>
      </p:sp>
    </p:spTree>
    <p:extLst>
      <p:ext uri="{BB962C8B-B14F-4D97-AF65-F5344CB8AC3E}">
        <p14:creationId xmlns:p14="http://schemas.microsoft.com/office/powerpoint/2010/main" val="42161156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37</a:t>
            </a:fld>
            <a:endParaRPr lang="en-US"/>
          </a:p>
        </p:txBody>
      </p:sp>
    </p:spTree>
    <p:extLst>
      <p:ext uri="{BB962C8B-B14F-4D97-AF65-F5344CB8AC3E}">
        <p14:creationId xmlns:p14="http://schemas.microsoft.com/office/powerpoint/2010/main" val="225776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38</a:t>
            </a:fld>
            <a:endParaRPr lang="en-US"/>
          </a:p>
        </p:txBody>
      </p:sp>
    </p:spTree>
    <p:extLst>
      <p:ext uri="{BB962C8B-B14F-4D97-AF65-F5344CB8AC3E}">
        <p14:creationId xmlns:p14="http://schemas.microsoft.com/office/powerpoint/2010/main" val="3498114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39</a:t>
            </a:fld>
            <a:endParaRPr lang="en-US"/>
          </a:p>
        </p:txBody>
      </p:sp>
    </p:spTree>
    <p:extLst>
      <p:ext uri="{BB962C8B-B14F-4D97-AF65-F5344CB8AC3E}">
        <p14:creationId xmlns:p14="http://schemas.microsoft.com/office/powerpoint/2010/main" val="1386277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4</a:t>
            </a:fld>
            <a:endParaRPr lang="en-US"/>
          </a:p>
        </p:txBody>
      </p:sp>
    </p:spTree>
    <p:extLst>
      <p:ext uri="{BB962C8B-B14F-4D97-AF65-F5344CB8AC3E}">
        <p14:creationId xmlns:p14="http://schemas.microsoft.com/office/powerpoint/2010/main" val="32879986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40</a:t>
            </a:fld>
            <a:endParaRPr lang="en-US"/>
          </a:p>
        </p:txBody>
      </p:sp>
    </p:spTree>
    <p:extLst>
      <p:ext uri="{BB962C8B-B14F-4D97-AF65-F5344CB8AC3E}">
        <p14:creationId xmlns:p14="http://schemas.microsoft.com/office/powerpoint/2010/main" val="2180105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41</a:t>
            </a:fld>
            <a:endParaRPr lang="en-US"/>
          </a:p>
        </p:txBody>
      </p:sp>
    </p:spTree>
    <p:extLst>
      <p:ext uri="{BB962C8B-B14F-4D97-AF65-F5344CB8AC3E}">
        <p14:creationId xmlns:p14="http://schemas.microsoft.com/office/powerpoint/2010/main" val="38785335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42</a:t>
            </a:fld>
            <a:endParaRPr lang="en-US"/>
          </a:p>
        </p:txBody>
      </p:sp>
    </p:spTree>
    <p:extLst>
      <p:ext uri="{BB962C8B-B14F-4D97-AF65-F5344CB8AC3E}">
        <p14:creationId xmlns:p14="http://schemas.microsoft.com/office/powerpoint/2010/main" val="4075115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43</a:t>
            </a:fld>
            <a:endParaRPr lang="en-US"/>
          </a:p>
        </p:txBody>
      </p:sp>
    </p:spTree>
    <p:extLst>
      <p:ext uri="{BB962C8B-B14F-4D97-AF65-F5344CB8AC3E}">
        <p14:creationId xmlns:p14="http://schemas.microsoft.com/office/powerpoint/2010/main" val="1467295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44</a:t>
            </a:fld>
            <a:endParaRPr lang="en-US"/>
          </a:p>
        </p:txBody>
      </p:sp>
    </p:spTree>
    <p:extLst>
      <p:ext uri="{BB962C8B-B14F-4D97-AF65-F5344CB8AC3E}">
        <p14:creationId xmlns:p14="http://schemas.microsoft.com/office/powerpoint/2010/main" val="2475836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45</a:t>
            </a:fld>
            <a:endParaRPr lang="en-US"/>
          </a:p>
        </p:txBody>
      </p:sp>
    </p:spTree>
    <p:extLst>
      <p:ext uri="{BB962C8B-B14F-4D97-AF65-F5344CB8AC3E}">
        <p14:creationId xmlns:p14="http://schemas.microsoft.com/office/powerpoint/2010/main" val="18488061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46</a:t>
            </a:fld>
            <a:endParaRPr lang="en-US"/>
          </a:p>
        </p:txBody>
      </p:sp>
    </p:spTree>
    <p:extLst>
      <p:ext uri="{BB962C8B-B14F-4D97-AF65-F5344CB8AC3E}">
        <p14:creationId xmlns:p14="http://schemas.microsoft.com/office/powerpoint/2010/main" val="14951807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47</a:t>
            </a:fld>
            <a:endParaRPr lang="en-US"/>
          </a:p>
        </p:txBody>
      </p:sp>
    </p:spTree>
    <p:extLst>
      <p:ext uri="{BB962C8B-B14F-4D97-AF65-F5344CB8AC3E}">
        <p14:creationId xmlns:p14="http://schemas.microsoft.com/office/powerpoint/2010/main" val="14969320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48</a:t>
            </a:fld>
            <a:endParaRPr lang="en-US"/>
          </a:p>
        </p:txBody>
      </p:sp>
    </p:spTree>
    <p:extLst>
      <p:ext uri="{BB962C8B-B14F-4D97-AF65-F5344CB8AC3E}">
        <p14:creationId xmlns:p14="http://schemas.microsoft.com/office/powerpoint/2010/main" val="16228269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49</a:t>
            </a:fld>
            <a:endParaRPr lang="en-US"/>
          </a:p>
        </p:txBody>
      </p:sp>
    </p:spTree>
    <p:extLst>
      <p:ext uri="{BB962C8B-B14F-4D97-AF65-F5344CB8AC3E}">
        <p14:creationId xmlns:p14="http://schemas.microsoft.com/office/powerpoint/2010/main" val="1889229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5</a:t>
            </a:fld>
            <a:endParaRPr lang="en-US"/>
          </a:p>
        </p:txBody>
      </p:sp>
    </p:spTree>
    <p:extLst>
      <p:ext uri="{BB962C8B-B14F-4D97-AF65-F5344CB8AC3E}">
        <p14:creationId xmlns:p14="http://schemas.microsoft.com/office/powerpoint/2010/main" val="30763100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50</a:t>
            </a:fld>
            <a:endParaRPr lang="en-US"/>
          </a:p>
        </p:txBody>
      </p:sp>
    </p:spTree>
    <p:extLst>
      <p:ext uri="{BB962C8B-B14F-4D97-AF65-F5344CB8AC3E}">
        <p14:creationId xmlns:p14="http://schemas.microsoft.com/office/powerpoint/2010/main" val="814370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51</a:t>
            </a:fld>
            <a:endParaRPr lang="en-US"/>
          </a:p>
        </p:txBody>
      </p:sp>
    </p:spTree>
    <p:extLst>
      <p:ext uri="{BB962C8B-B14F-4D97-AF65-F5344CB8AC3E}">
        <p14:creationId xmlns:p14="http://schemas.microsoft.com/office/powerpoint/2010/main" val="41137914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52</a:t>
            </a:fld>
            <a:endParaRPr lang="en-US"/>
          </a:p>
        </p:txBody>
      </p:sp>
    </p:spTree>
    <p:extLst>
      <p:ext uri="{BB962C8B-B14F-4D97-AF65-F5344CB8AC3E}">
        <p14:creationId xmlns:p14="http://schemas.microsoft.com/office/powerpoint/2010/main" val="40138775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53</a:t>
            </a:fld>
            <a:endParaRPr lang="en-US"/>
          </a:p>
        </p:txBody>
      </p:sp>
    </p:spTree>
    <p:extLst>
      <p:ext uri="{BB962C8B-B14F-4D97-AF65-F5344CB8AC3E}">
        <p14:creationId xmlns:p14="http://schemas.microsoft.com/office/powerpoint/2010/main" val="15447794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54</a:t>
            </a:fld>
            <a:endParaRPr lang="en-US"/>
          </a:p>
        </p:txBody>
      </p:sp>
    </p:spTree>
    <p:extLst>
      <p:ext uri="{BB962C8B-B14F-4D97-AF65-F5344CB8AC3E}">
        <p14:creationId xmlns:p14="http://schemas.microsoft.com/office/powerpoint/2010/main" val="35346389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55</a:t>
            </a:fld>
            <a:endParaRPr lang="en-US"/>
          </a:p>
        </p:txBody>
      </p:sp>
    </p:spTree>
    <p:extLst>
      <p:ext uri="{BB962C8B-B14F-4D97-AF65-F5344CB8AC3E}">
        <p14:creationId xmlns:p14="http://schemas.microsoft.com/office/powerpoint/2010/main" val="31362903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56</a:t>
            </a:fld>
            <a:endParaRPr lang="en-US"/>
          </a:p>
        </p:txBody>
      </p:sp>
    </p:spTree>
    <p:extLst>
      <p:ext uri="{BB962C8B-B14F-4D97-AF65-F5344CB8AC3E}">
        <p14:creationId xmlns:p14="http://schemas.microsoft.com/office/powerpoint/2010/main" val="7600060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57</a:t>
            </a:fld>
            <a:endParaRPr lang="en-US"/>
          </a:p>
        </p:txBody>
      </p:sp>
    </p:spTree>
    <p:extLst>
      <p:ext uri="{BB962C8B-B14F-4D97-AF65-F5344CB8AC3E}">
        <p14:creationId xmlns:p14="http://schemas.microsoft.com/office/powerpoint/2010/main" val="22008912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58</a:t>
            </a:fld>
            <a:endParaRPr lang="en-US"/>
          </a:p>
        </p:txBody>
      </p:sp>
    </p:spTree>
    <p:extLst>
      <p:ext uri="{BB962C8B-B14F-4D97-AF65-F5344CB8AC3E}">
        <p14:creationId xmlns:p14="http://schemas.microsoft.com/office/powerpoint/2010/main" val="24194969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59</a:t>
            </a:fld>
            <a:endParaRPr lang="en-US"/>
          </a:p>
        </p:txBody>
      </p:sp>
    </p:spTree>
    <p:extLst>
      <p:ext uri="{BB962C8B-B14F-4D97-AF65-F5344CB8AC3E}">
        <p14:creationId xmlns:p14="http://schemas.microsoft.com/office/powerpoint/2010/main" val="385548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6</a:t>
            </a:fld>
            <a:endParaRPr lang="en-US"/>
          </a:p>
        </p:txBody>
      </p:sp>
    </p:spTree>
    <p:extLst>
      <p:ext uri="{BB962C8B-B14F-4D97-AF65-F5344CB8AC3E}">
        <p14:creationId xmlns:p14="http://schemas.microsoft.com/office/powerpoint/2010/main" val="17776352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60</a:t>
            </a:fld>
            <a:endParaRPr lang="en-US"/>
          </a:p>
        </p:txBody>
      </p:sp>
    </p:spTree>
    <p:extLst>
      <p:ext uri="{BB962C8B-B14F-4D97-AF65-F5344CB8AC3E}">
        <p14:creationId xmlns:p14="http://schemas.microsoft.com/office/powerpoint/2010/main" val="4697794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61</a:t>
            </a:fld>
            <a:endParaRPr lang="en-US"/>
          </a:p>
        </p:txBody>
      </p:sp>
    </p:spTree>
    <p:extLst>
      <p:ext uri="{BB962C8B-B14F-4D97-AF65-F5344CB8AC3E}">
        <p14:creationId xmlns:p14="http://schemas.microsoft.com/office/powerpoint/2010/main" val="1452553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62</a:t>
            </a:fld>
            <a:endParaRPr lang="en-US"/>
          </a:p>
        </p:txBody>
      </p:sp>
    </p:spTree>
    <p:extLst>
      <p:ext uri="{BB962C8B-B14F-4D97-AF65-F5344CB8AC3E}">
        <p14:creationId xmlns:p14="http://schemas.microsoft.com/office/powerpoint/2010/main" val="9032775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63</a:t>
            </a:fld>
            <a:endParaRPr lang="en-US"/>
          </a:p>
        </p:txBody>
      </p:sp>
    </p:spTree>
    <p:extLst>
      <p:ext uri="{BB962C8B-B14F-4D97-AF65-F5344CB8AC3E}">
        <p14:creationId xmlns:p14="http://schemas.microsoft.com/office/powerpoint/2010/main" val="14829373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64</a:t>
            </a:fld>
            <a:endParaRPr lang="en-US"/>
          </a:p>
        </p:txBody>
      </p:sp>
    </p:spTree>
    <p:extLst>
      <p:ext uri="{BB962C8B-B14F-4D97-AF65-F5344CB8AC3E}">
        <p14:creationId xmlns:p14="http://schemas.microsoft.com/office/powerpoint/2010/main" val="32527821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65</a:t>
            </a:fld>
            <a:endParaRPr lang="en-US"/>
          </a:p>
        </p:txBody>
      </p:sp>
    </p:spTree>
    <p:extLst>
      <p:ext uri="{BB962C8B-B14F-4D97-AF65-F5344CB8AC3E}">
        <p14:creationId xmlns:p14="http://schemas.microsoft.com/office/powerpoint/2010/main" val="33478550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66</a:t>
            </a:fld>
            <a:endParaRPr lang="en-US"/>
          </a:p>
        </p:txBody>
      </p:sp>
    </p:spTree>
    <p:extLst>
      <p:ext uri="{BB962C8B-B14F-4D97-AF65-F5344CB8AC3E}">
        <p14:creationId xmlns:p14="http://schemas.microsoft.com/office/powerpoint/2010/main" val="32852864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67</a:t>
            </a:fld>
            <a:endParaRPr lang="en-US"/>
          </a:p>
        </p:txBody>
      </p:sp>
    </p:spTree>
    <p:extLst>
      <p:ext uri="{BB962C8B-B14F-4D97-AF65-F5344CB8AC3E}">
        <p14:creationId xmlns:p14="http://schemas.microsoft.com/office/powerpoint/2010/main" val="2358368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7</a:t>
            </a:fld>
            <a:endParaRPr lang="en-US"/>
          </a:p>
        </p:txBody>
      </p:sp>
    </p:spTree>
    <p:extLst>
      <p:ext uri="{BB962C8B-B14F-4D97-AF65-F5344CB8AC3E}">
        <p14:creationId xmlns:p14="http://schemas.microsoft.com/office/powerpoint/2010/main" val="896550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8</a:t>
            </a:fld>
            <a:endParaRPr lang="en-US"/>
          </a:p>
        </p:txBody>
      </p:sp>
    </p:spTree>
    <p:extLst>
      <p:ext uri="{BB962C8B-B14F-4D97-AF65-F5344CB8AC3E}">
        <p14:creationId xmlns:p14="http://schemas.microsoft.com/office/powerpoint/2010/main" val="3597423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t>9</a:t>
            </a:fld>
            <a:endParaRPr lang="en-US"/>
          </a:p>
        </p:txBody>
      </p:sp>
    </p:spTree>
    <p:extLst>
      <p:ext uri="{BB962C8B-B14F-4D97-AF65-F5344CB8AC3E}">
        <p14:creationId xmlns:p14="http://schemas.microsoft.com/office/powerpoint/2010/main" val="3716127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88825"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6675" y="2404534"/>
            <a:ext cx="7764913" cy="1646302"/>
          </a:xfrm>
        </p:spPr>
        <p:txBody>
          <a:bodyPr anchor="b">
            <a:noAutofit/>
          </a:bodyPr>
          <a:lstStyle>
            <a:lvl1pPr algn="r">
              <a:defRPr sz="5398">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6675" y="4050834"/>
            <a:ext cx="7764913" cy="1096899"/>
          </a:xfrm>
        </p:spPr>
        <p:txBody>
          <a:bodyPr anchor="t"/>
          <a:lstStyle>
            <a:lvl1pPr marL="0" indent="0" algn="r">
              <a:buNone/>
              <a:defRPr>
                <a:solidFill>
                  <a:schemeClr val="tx1">
                    <a:lumMod val="50000"/>
                    <a:lumOff val="50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34E603-D84E-40EE-B466-B1EF036AC150}" type="datetime1">
              <a:rPr lang="en-US" smtClean="0"/>
              <a:t>12/28/2018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1612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9" y="609600"/>
            <a:ext cx="8594429" cy="3403600"/>
          </a:xfrm>
        </p:spPr>
        <p:txBody>
          <a:bodyPr anchor="ctr">
            <a:normAutofit/>
          </a:bodyPr>
          <a:lstStyle>
            <a:lvl1pPr algn="l">
              <a:defRPr sz="43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1A9B2D-E06A-4572-B442-7971EFCB92C4}" type="datetime1">
              <a:rPr lang="en-US" smtClean="0"/>
              <a:t>12/28/2018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E7942-5B1B-4E74-B3CD-25BF9B0ABE25}" type="slidenum">
              <a:rPr lang="en-US" smtClean="0"/>
              <a:pPr/>
              <a:t>‹#›</a:t>
            </a:fld>
            <a:endParaRPr lang="en-US"/>
          </a:p>
        </p:txBody>
      </p:sp>
    </p:spTree>
    <p:extLst>
      <p:ext uri="{BB962C8B-B14F-4D97-AF65-F5344CB8AC3E}">
        <p14:creationId xmlns:p14="http://schemas.microsoft.com/office/powerpoint/2010/main" val="165442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5783" y="3632200"/>
            <a:ext cx="7222643" cy="381000"/>
          </a:xfrm>
        </p:spPr>
        <p:txBody>
          <a:bodyPr anchor="ctr">
            <a:noAutofit/>
          </a:bodyPr>
          <a:lstStyle>
            <a:lvl1pPr marL="0" indent="0">
              <a:buFontTx/>
              <a:buNone/>
              <a:defRPr sz="1600">
                <a:solidFill>
                  <a:schemeClr val="tx1">
                    <a:lumMod val="50000"/>
                    <a:lumOff val="50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Edit Master text styles</a:t>
            </a:r>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BE4B65-D3D5-41D1-9705-2CD30A07BC29}" type="datetime1">
              <a:rPr lang="en-US" smtClean="0"/>
              <a:t>12/28/2018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E7942-5B1B-4E74-B3CD-25BF9B0ABE25}" type="slidenum">
              <a:rPr lang="en-US" smtClean="0"/>
              <a:pPr/>
              <a:t>‹#›</a:t>
            </a:fld>
            <a:endParaRPr lang="en-US"/>
          </a:p>
        </p:txBody>
      </p:sp>
      <p:sp>
        <p:nvSpPr>
          <p:cNvPr id="20" name="TextBox 19"/>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latin typeface="Arial"/>
              </a:rPr>
              <a:t>”</a:t>
            </a:r>
            <a:endParaRPr lang="en-US" sz="1799" dirty="0">
              <a:solidFill>
                <a:schemeClr val="accent1">
                  <a:lumMod val="60000"/>
                  <a:lumOff val="40000"/>
                </a:schemeClr>
              </a:solidFill>
              <a:latin typeface="Arial"/>
            </a:endParaRPr>
          </a:p>
        </p:txBody>
      </p:sp>
    </p:spTree>
    <p:extLst>
      <p:ext uri="{BB962C8B-B14F-4D97-AF65-F5344CB8AC3E}">
        <p14:creationId xmlns:p14="http://schemas.microsoft.com/office/powerpoint/2010/main" val="1387328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159" y="1931988"/>
            <a:ext cx="8594429" cy="2595460"/>
          </a:xfrm>
        </p:spPr>
        <p:txBody>
          <a:bodyPr anchor="b">
            <a:normAutofit/>
          </a:bodyPr>
          <a:lstStyle>
            <a:lvl1pPr algn="l">
              <a:defRPr sz="43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C44A294-31A7-4CC5-9DF6-DC0CBCC5439E}" type="datetime1">
              <a:rPr lang="en-US" smtClean="0"/>
              <a:t>12/28/2018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E7942-5B1B-4E74-B3CD-25BF9B0ABE25}" type="slidenum">
              <a:rPr lang="en-US" smtClean="0"/>
              <a:pPr/>
              <a:t>‹#›</a:t>
            </a:fld>
            <a:endParaRPr lang="en-US"/>
          </a:p>
        </p:txBody>
      </p:sp>
    </p:spTree>
    <p:extLst>
      <p:ext uri="{BB962C8B-B14F-4D97-AF65-F5344CB8AC3E}">
        <p14:creationId xmlns:p14="http://schemas.microsoft.com/office/powerpoint/2010/main" val="3426120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tx1">
                    <a:lumMod val="75000"/>
                    <a:lumOff val="25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86DCCA-6445-4BA8-8066-728B2FF7C285}" type="datetime1">
              <a:rPr lang="en-US" smtClean="0"/>
              <a:t>12/28/2018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E7942-5B1B-4E74-B3CD-25BF9B0ABE25}" type="slidenum">
              <a:rPr lang="en-US" smtClean="0"/>
              <a:pPr/>
              <a:t>‹#›</a:t>
            </a:fld>
            <a:endParaRPr lang="en-US"/>
          </a:p>
        </p:txBody>
      </p:sp>
      <p:sp>
        <p:nvSpPr>
          <p:cNvPr id="24" name="TextBox 23"/>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92273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621" y="609600"/>
            <a:ext cx="858596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80DE23-5E27-4ED4-B46F-ADB720DED0F9}" type="datetime1">
              <a:rPr lang="en-US" smtClean="0"/>
              <a:t>12/28/2018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E7942-5B1B-4E74-B3CD-25BF9B0ABE25}" type="slidenum">
              <a:rPr lang="en-US" smtClean="0"/>
              <a:pPr/>
              <a:t>‹#›</a:t>
            </a:fld>
            <a:endParaRPr lang="en-US"/>
          </a:p>
        </p:txBody>
      </p:sp>
    </p:spTree>
    <p:extLst>
      <p:ext uri="{BB962C8B-B14F-4D97-AF65-F5344CB8AC3E}">
        <p14:creationId xmlns:p14="http://schemas.microsoft.com/office/powerpoint/2010/main" val="2434247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5036D4-F93B-415B-A019-4401FDB52588}" type="datetime1">
              <a:rPr lang="en-US" smtClean="0"/>
              <a:t>12/28/2018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01126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5599" y="609600"/>
            <a:ext cx="130440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159" y="609600"/>
            <a:ext cx="7058311"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C8110A-3372-4FAC-9668-864C546232BD}" type="datetime1">
              <a:rPr lang="en-US" smtClean="0"/>
              <a:t>12/28/2018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03613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99"/>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99BDA0-D580-4A0A-A3D3-17ABC0575584}" type="datetime1">
              <a:rPr lang="en-US" smtClean="0"/>
              <a:t>12/28/2018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E8EBC-E876-4F75-A8E2-294E580032CD}" type="slidenum">
              <a:rPr lang="en-US" smtClean="0"/>
              <a:t>‹#›</a:t>
            </a:fld>
            <a:endParaRPr lang="en-US"/>
          </a:p>
        </p:txBody>
      </p:sp>
    </p:spTree>
    <p:extLst>
      <p:ext uri="{BB962C8B-B14F-4D97-AF65-F5344CB8AC3E}">
        <p14:creationId xmlns:p14="http://schemas.microsoft.com/office/powerpoint/2010/main" val="355159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59" y="2700868"/>
            <a:ext cx="8594429" cy="1826581"/>
          </a:xfrm>
        </p:spPr>
        <p:txBody>
          <a:bodyPr anchor="b"/>
          <a:lstStyle>
            <a:lvl1pPr algn="l">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527448"/>
            <a:ext cx="8594429" cy="860400"/>
          </a:xfrm>
        </p:spPr>
        <p:txBody>
          <a:bodyPr anchor="t"/>
          <a:lstStyle>
            <a:lvl1pPr marL="0" indent="0" algn="l">
              <a:buNone/>
              <a:defRPr sz="19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AFDEC8-04E1-4EE0-BE0F-2A911B43EFE8}" type="datetime1">
              <a:rPr lang="en-US" smtClean="0"/>
              <a:t>12/28/2018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BE7942-5B1B-4E74-B3CD-25BF9B0ABE25}" type="slidenum">
              <a:rPr lang="en-US" smtClean="0"/>
              <a:t>‹#›</a:t>
            </a:fld>
            <a:endParaRPr lang="en-US"/>
          </a:p>
        </p:txBody>
      </p:sp>
    </p:spTree>
    <p:extLst>
      <p:ext uri="{BB962C8B-B14F-4D97-AF65-F5344CB8AC3E}">
        <p14:creationId xmlns:p14="http://schemas.microsoft.com/office/powerpoint/2010/main" val="102006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158" y="2160589"/>
            <a:ext cx="418294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8645" y="2160590"/>
            <a:ext cx="418294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552DD0-F645-48E7-9364-565BBF4F5356}" type="datetime1">
              <a:rPr lang="en-US" smtClean="0"/>
              <a:t>12/28/2018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40313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570" y="2160983"/>
            <a:ext cx="4184533"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675570" y="2737246"/>
            <a:ext cx="418453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7058" y="2160983"/>
            <a:ext cx="4184528"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5087059" y="2737246"/>
            <a:ext cx="418452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F28C4B-33CB-40DE-9F1E-B9FD884B67BB}" type="datetime1">
              <a:rPr lang="en-US" smtClean="0"/>
              <a:t>12/28/2018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36479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158" y="609600"/>
            <a:ext cx="859442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F2A786-0669-4703-8CF2-760ACD2D3381}" type="datetime1">
              <a:rPr lang="en-US" smtClean="0"/>
              <a:t>12/28/2018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BE7942-5B1B-4E74-B3CD-25BF9B0ABE25}" type="slidenum">
              <a:rPr lang="en-US" smtClean="0"/>
              <a:t>‹#›</a:t>
            </a:fld>
            <a:endParaRPr lang="en-US"/>
          </a:p>
        </p:txBody>
      </p:sp>
    </p:spTree>
    <p:extLst>
      <p:ext uri="{BB962C8B-B14F-4D97-AF65-F5344CB8AC3E}">
        <p14:creationId xmlns:p14="http://schemas.microsoft.com/office/powerpoint/2010/main" val="36454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5EAC20-0F5E-4885-B149-C69C4D6FB332}" type="datetime1">
              <a:rPr lang="en-US" smtClean="0"/>
              <a:t>12/28/2018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BE7942-5B1B-4E74-B3CD-25BF9B0ABE25}" type="slidenum">
              <a:rPr lang="en-US" smtClean="0"/>
              <a:t>‹#›</a:t>
            </a:fld>
            <a:endParaRPr lang="en-US"/>
          </a:p>
        </p:txBody>
      </p:sp>
    </p:spTree>
    <p:extLst>
      <p:ext uri="{BB962C8B-B14F-4D97-AF65-F5344CB8AC3E}">
        <p14:creationId xmlns:p14="http://schemas.microsoft.com/office/powerpoint/2010/main" val="379005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1498604"/>
            <a:ext cx="3853524" cy="1278466"/>
          </a:xfrm>
        </p:spPr>
        <p:txBody>
          <a:bodyPr anchor="b">
            <a:normAutofit/>
          </a:bodyPr>
          <a:lstStyle>
            <a:lvl1pPr>
              <a:defRPr sz="1999"/>
            </a:lvl1pPr>
          </a:lstStyle>
          <a:p>
            <a:r>
              <a:rPr lang="en-US"/>
              <a:t>Click to edit Master title style</a:t>
            </a:r>
            <a:endParaRPr lang="en-US" dirty="0"/>
          </a:p>
        </p:txBody>
      </p:sp>
      <p:sp>
        <p:nvSpPr>
          <p:cNvPr id="3" name="Content Placeholder 2"/>
          <p:cNvSpPr>
            <a:spLocks noGrp="1"/>
          </p:cNvSpPr>
          <p:nvPr>
            <p:ph idx="1"/>
          </p:nvPr>
        </p:nvSpPr>
        <p:spPr>
          <a:xfrm>
            <a:off x="4759222" y="514925"/>
            <a:ext cx="4512366"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158" y="2777069"/>
            <a:ext cx="3853524" cy="2584449"/>
          </a:xfrm>
        </p:spPr>
        <p:txBody>
          <a:bodyPr>
            <a:normAutofit/>
          </a:bodyPr>
          <a:lstStyle>
            <a:lvl1pPr marL="0" indent="0">
              <a:buNone/>
              <a:defRPr sz="14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04E83B-803E-434D-924D-F9FC9A58321B}" type="datetime1">
              <a:rPr lang="en-US" smtClean="0"/>
              <a:t>12/28/2018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7FEA86-1680-48AE-B31F-3E3431F3A323}" type="slidenum">
              <a:rPr lang="en-US" smtClean="0"/>
              <a:t>‹#›</a:t>
            </a:fld>
            <a:endParaRPr lang="en-US"/>
          </a:p>
        </p:txBody>
      </p:sp>
    </p:spTree>
    <p:extLst>
      <p:ext uri="{BB962C8B-B14F-4D97-AF65-F5344CB8AC3E}">
        <p14:creationId xmlns:p14="http://schemas.microsoft.com/office/powerpoint/2010/main" val="218410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4800600"/>
            <a:ext cx="8594428" cy="566738"/>
          </a:xfrm>
        </p:spPr>
        <p:txBody>
          <a:bodyPr anchor="b">
            <a:normAutofit/>
          </a:bodyPr>
          <a:lstStyle>
            <a:lvl1pPr algn="l">
              <a:defRPr sz="23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158" y="609600"/>
            <a:ext cx="8594429" cy="3845718"/>
          </a:xfrm>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158" y="5367338"/>
            <a:ext cx="8594428" cy="674024"/>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56BB07D-F623-4262-815F-FA894772AEE8}" type="datetime1">
              <a:rPr lang="en-US" smtClean="0"/>
              <a:t>12/28/2018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BE7942-5B1B-4E74-B3CD-25BF9B0ABE25}" type="slidenum">
              <a:rPr lang="en-US" smtClean="0"/>
              <a:t>‹#›</a:t>
            </a:fld>
            <a:endParaRPr lang="en-US"/>
          </a:p>
        </p:txBody>
      </p:sp>
    </p:spTree>
    <p:extLst>
      <p:ext uri="{BB962C8B-B14F-4D97-AF65-F5344CB8AC3E}">
        <p14:creationId xmlns:p14="http://schemas.microsoft.com/office/powerpoint/2010/main" val="321231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88825"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158" y="609600"/>
            <a:ext cx="8594429"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158" y="2160590"/>
            <a:ext cx="8594429"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3257" y="6041363"/>
            <a:ext cx="91170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BD6918D-EACD-4D2E-BF0B-C2F109F3382C}" type="datetime1">
              <a:rPr lang="en-US" smtClean="0"/>
              <a:t>12/28/2018</a:t>
            </a:fld>
            <a:endParaRPr lang="en-US"/>
          </a:p>
        </p:txBody>
      </p:sp>
      <p:sp>
        <p:nvSpPr>
          <p:cNvPr id="5" name="Footer Placeholder 4"/>
          <p:cNvSpPr>
            <a:spLocks noGrp="1"/>
          </p:cNvSpPr>
          <p:nvPr>
            <p:ph type="ftr" sz="quarter" idx="3"/>
          </p:nvPr>
        </p:nvSpPr>
        <p:spPr>
          <a:xfrm>
            <a:off x="677158" y="6041363"/>
            <a:ext cx="629597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8426" y="6041363"/>
            <a:ext cx="683161" cy="365125"/>
          </a:xfrm>
          <a:prstGeom prst="rect">
            <a:avLst/>
          </a:prstGeom>
        </p:spPr>
        <p:txBody>
          <a:bodyPr vert="horz" lIns="91440" tIns="45720" rIns="91440" bIns="45720" rtlCol="0" anchor="ctr"/>
          <a:lstStyle>
            <a:lvl1pPr algn="r">
              <a:defRPr sz="900">
                <a:solidFill>
                  <a:schemeClr val="accent1"/>
                </a:solidFill>
              </a:defRPr>
            </a:lvl1pPr>
          </a:lstStyle>
          <a:p>
            <a:fld id="{6BBE7942-5B1B-4E74-B3CD-25BF9B0ABE25}" type="slidenum">
              <a:rPr lang="en-US" smtClean="0"/>
              <a:pPr/>
              <a:t>‹#›</a:t>
            </a:fld>
            <a:endParaRPr lang="en-US"/>
          </a:p>
        </p:txBody>
      </p:sp>
    </p:spTree>
    <p:extLst>
      <p:ext uri="{BB962C8B-B14F-4D97-AF65-F5344CB8AC3E}">
        <p14:creationId xmlns:p14="http://schemas.microsoft.com/office/powerpoint/2010/main" val="221309466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png"/><Relationship Id="rId7" Type="http://schemas.openxmlformats.org/officeDocument/2006/relationships/diagramColors" Target="../diagrams/colors2.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531812" y="152400"/>
            <a:ext cx="9372599" cy="4419600"/>
          </a:xfrm>
          <a:effectLst>
            <a:glow rad="139700">
              <a:schemeClr val="accent6">
                <a:satMod val="175000"/>
                <a:alpha val="40000"/>
              </a:schemeClr>
            </a:glow>
            <a:outerShdw blurRad="76200" dist="12700" dir="2700000" sy="-23000" kx="-800400" algn="bl" rotWithShape="0">
              <a:prstClr val="black">
                <a:alpha val="20000"/>
              </a:prstClr>
            </a:outerShdw>
          </a:effectLst>
        </p:spPr>
        <p:txBody>
          <a:bodyPr/>
          <a:lstStyle/>
          <a:p>
            <a:pPr marL="0" marR="0" algn="ctr">
              <a:lnSpc>
                <a:spcPct val="107000"/>
              </a:lnSpc>
              <a:spcBef>
                <a:spcPts val="0"/>
              </a:spcBef>
              <a:spcAft>
                <a:spcPts val="800"/>
              </a:spcAft>
            </a:pPr>
            <a:r>
              <a:rPr lang="en-US" sz="8800" b="1" cap="all" dirty="0">
                <a:solidFill>
                  <a:schemeClr val="tx2"/>
                </a:solidFill>
                <a:effectLst/>
                <a:latin typeface="Bookman Old Style" panose="02050604050505020204" pitchFamily="18" charset="0"/>
                <a:ea typeface="Times New Roman" panose="02020603050405020304" pitchFamily="18" charset="0"/>
                <a:cs typeface="Times New Roman" panose="02020603050405020304" pitchFamily="18" charset="0"/>
              </a:rPr>
              <a:t>Inspiring change</a:t>
            </a:r>
            <a:r>
              <a:rPr lang="en-US" sz="8800" b="1" i="1" cap="all" dirty="0">
                <a:solidFill>
                  <a:schemeClr val="tx2"/>
                </a:solidFill>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6600" b="1" cap="all" dirty="0">
                <a:solidFill>
                  <a:schemeClr val="tx2">
                    <a:lumMod val="75000"/>
                  </a:schemeClr>
                </a:solidFill>
                <a:effectLst/>
                <a:latin typeface="Corbel" panose="020B0503020204020204" pitchFamily="34" charset="0"/>
                <a:ea typeface="Times New Roman" panose="02020603050405020304" pitchFamily="18" charset="0"/>
                <a:cs typeface="Times New Roman" panose="02020603050405020304" pitchFamily="18" charset="0"/>
              </a:rPr>
              <a:t>leadership </a:t>
            </a:r>
            <a:r>
              <a:rPr lang="en-US" sz="6600" b="1" cap="all" dirty="0">
                <a:solidFill>
                  <a:schemeClr val="tx2">
                    <a:lumMod val="75000"/>
                  </a:schemeClr>
                </a:solidFill>
                <a:latin typeface="Corbel" panose="020B0503020204020204" pitchFamily="34" charset="0"/>
                <a:ea typeface="Times New Roman" panose="02020603050405020304" pitchFamily="18" charset="0"/>
                <a:cs typeface="Times New Roman" panose="02020603050405020304" pitchFamily="18" charset="0"/>
              </a:rPr>
              <a:t>Seminar</a:t>
            </a:r>
            <a:endParaRPr lang="en-US" sz="6600" b="1"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Subtitle 8"/>
          <p:cNvSpPr>
            <a:spLocks noGrp="1"/>
          </p:cNvSpPr>
          <p:nvPr>
            <p:ph type="subTitle" idx="1"/>
          </p:nvPr>
        </p:nvSpPr>
        <p:spPr>
          <a:xfrm>
            <a:off x="1335654" y="5562600"/>
            <a:ext cx="7764913" cy="715899"/>
          </a:xfrm>
        </p:spPr>
        <p:txBody>
          <a:bodyPr>
            <a:normAutofit/>
          </a:bodyPr>
          <a:lstStyle/>
          <a:p>
            <a:pPr algn="ctr"/>
            <a:r>
              <a:rPr lang="en-US" cap="none" dirty="0">
                <a:solidFill>
                  <a:schemeClr val="tx1"/>
                </a:solidFill>
                <a:effectLst/>
              </a:rPr>
              <a:t>A Curriculum For Preparing African American Lived Experience Research Leaders</a:t>
            </a:r>
            <a:r>
              <a:rPr lang="en-US" cap="none" dirty="0">
                <a:solidFill>
                  <a:schemeClr val="bg1"/>
                </a:solidFill>
                <a:effectLst/>
              </a:rPr>
              <a:t>.</a:t>
            </a:r>
          </a:p>
        </p:txBody>
      </p:sp>
      <p:sp>
        <p:nvSpPr>
          <p:cNvPr id="2" name="Slide Number Placeholder 1">
            <a:extLst>
              <a:ext uri="{FF2B5EF4-FFF2-40B4-BE49-F238E27FC236}">
                <a16:creationId xmlns:a16="http://schemas.microsoft.com/office/drawing/2014/main" id="{D613C41A-E6F8-4605-B8A6-385322EC26DC}"/>
              </a:ext>
            </a:extLst>
          </p:cNvPr>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79245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CBPR Principles</a:t>
            </a:r>
          </a:p>
        </p:txBody>
      </p:sp>
      <p:sp>
        <p:nvSpPr>
          <p:cNvPr id="4" name="Rectangle 3"/>
          <p:cNvSpPr/>
          <p:nvPr/>
        </p:nvSpPr>
        <p:spPr>
          <a:xfrm>
            <a:off x="677158" y="1752600"/>
            <a:ext cx="9151054" cy="3375283"/>
          </a:xfrm>
          <a:prstGeom prst="rect">
            <a:avLst/>
          </a:prstGeom>
        </p:spPr>
        <p:txBody>
          <a:bodyPr wrap="square">
            <a:spAutoFit/>
          </a:bodyPr>
          <a:lstStyle/>
          <a:p>
            <a:pPr marL="342900" lvl="0" indent="-342900" defTabSz="457063">
              <a:spcBef>
                <a:spcPts val="1000"/>
              </a:spcBef>
              <a:spcAft>
                <a:spcPts val="1200"/>
              </a:spcAft>
              <a:buClr>
                <a:srgbClr val="0000CC"/>
              </a:buClr>
              <a:buSzPct val="80000"/>
              <a:buFont typeface="+mj-lt"/>
              <a:buAutoNum type="arabicPeriod" startAt="6"/>
            </a:pPr>
            <a:r>
              <a:rPr lang="en-US" sz="2800" dirty="0">
                <a:solidFill>
                  <a:prstClr val="black"/>
                </a:solidFill>
              </a:rPr>
              <a:t>Requires commitment and dedication.</a:t>
            </a:r>
          </a:p>
          <a:p>
            <a:pPr marL="342900" lvl="0" indent="-342900" defTabSz="457063">
              <a:spcBef>
                <a:spcPts val="1000"/>
              </a:spcBef>
              <a:spcAft>
                <a:spcPts val="1200"/>
              </a:spcAft>
              <a:buClr>
                <a:srgbClr val="0000CC"/>
              </a:buClr>
              <a:buSzPct val="80000"/>
              <a:buFont typeface="+mj-lt"/>
              <a:buAutoNum type="arabicPeriod" startAt="6"/>
            </a:pPr>
            <a:r>
              <a:rPr lang="en-US" sz="2800" dirty="0">
                <a:solidFill>
                  <a:prstClr val="black"/>
                </a:solidFill>
              </a:rPr>
              <a:t>Focuses on issues in the local community.  </a:t>
            </a:r>
          </a:p>
          <a:p>
            <a:pPr marL="342900" lvl="0" indent="-342900" defTabSz="457063">
              <a:spcBef>
                <a:spcPts val="1000"/>
              </a:spcBef>
              <a:spcAft>
                <a:spcPts val="1200"/>
              </a:spcAft>
              <a:buClr>
                <a:srgbClr val="0000CC"/>
              </a:buClr>
              <a:buSzPct val="80000"/>
              <a:buFont typeface="+mj-lt"/>
              <a:buAutoNum type="arabicPeriod" startAt="6"/>
            </a:pPr>
            <a:r>
              <a:rPr lang="en-US" sz="2800" dirty="0">
                <a:solidFill>
                  <a:prstClr val="black"/>
                </a:solidFill>
              </a:rPr>
              <a:t>Benefits all people involved.</a:t>
            </a:r>
          </a:p>
          <a:p>
            <a:pPr marL="342900" lvl="0" indent="-342900" defTabSz="457063">
              <a:spcBef>
                <a:spcPts val="1000"/>
              </a:spcBef>
              <a:spcAft>
                <a:spcPts val="1200"/>
              </a:spcAft>
              <a:buClr>
                <a:srgbClr val="0000CC"/>
              </a:buClr>
              <a:buSzPct val="80000"/>
              <a:buFont typeface="+mj-lt"/>
              <a:buAutoNum type="arabicPeriod" startAt="6"/>
            </a:pPr>
            <a:r>
              <a:rPr lang="en-US" sz="2800" dirty="0">
                <a:solidFill>
                  <a:prstClr val="black"/>
                </a:solidFill>
              </a:rPr>
              <a:t>Improves the health care system.</a:t>
            </a:r>
          </a:p>
          <a:p>
            <a:pPr marL="342900" lvl="0" indent="-342900" defTabSz="457063">
              <a:spcBef>
                <a:spcPts val="1000"/>
              </a:spcBef>
              <a:spcAft>
                <a:spcPts val="1200"/>
              </a:spcAft>
              <a:buClr>
                <a:srgbClr val="0000CC"/>
              </a:buClr>
              <a:buSzPct val="80000"/>
              <a:buFont typeface="+mj-lt"/>
              <a:buAutoNum type="arabicPeriod" startAt="6"/>
            </a:pPr>
            <a:r>
              <a:rPr lang="en-US" sz="2800" dirty="0">
                <a:solidFill>
                  <a:prstClr val="black"/>
                </a:solidFill>
              </a:rPr>
              <a:t>Empowers people.</a:t>
            </a:r>
          </a:p>
        </p:txBody>
      </p:sp>
      <p:sp>
        <p:nvSpPr>
          <p:cNvPr id="3" name="Slide Number Placeholder 2">
            <a:extLst>
              <a:ext uri="{FF2B5EF4-FFF2-40B4-BE49-F238E27FC236}">
                <a16:creationId xmlns:a16="http://schemas.microsoft.com/office/drawing/2014/main" id="{5238175E-71B6-4009-A764-1857D638F456}"/>
              </a:ext>
            </a:extLst>
          </p:cNvPr>
          <p:cNvSpPr>
            <a:spLocks noGrp="1"/>
          </p:cNvSpPr>
          <p:nvPr>
            <p:ph type="sldNum" sz="quarter" idx="12"/>
          </p:nvPr>
        </p:nvSpPr>
        <p:spPr/>
        <p:txBody>
          <a:bodyPr/>
          <a:lstStyle/>
          <a:p>
            <a:fld id="{4FAB73BC-B049-4115-A692-8D63A059BFB8}" type="slidenum">
              <a:rPr lang="en-US" smtClean="0"/>
              <a:t>10</a:t>
            </a:fld>
            <a:endParaRPr lang="en-US"/>
          </a:p>
        </p:txBody>
      </p:sp>
    </p:spTree>
    <p:extLst>
      <p:ext uri="{BB962C8B-B14F-4D97-AF65-F5344CB8AC3E}">
        <p14:creationId xmlns:p14="http://schemas.microsoft.com/office/powerpoint/2010/main" val="171097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Strengths of CBPR </a:t>
            </a:r>
          </a:p>
        </p:txBody>
      </p:sp>
      <p:sp>
        <p:nvSpPr>
          <p:cNvPr id="3" name="Content Placeholder 2"/>
          <p:cNvSpPr>
            <a:spLocks noGrp="1"/>
          </p:cNvSpPr>
          <p:nvPr>
            <p:ph sz="half" idx="1"/>
          </p:nvPr>
        </p:nvSpPr>
        <p:spPr>
          <a:xfrm>
            <a:off x="1999045" y="1930400"/>
            <a:ext cx="5950654" cy="3880772"/>
          </a:xfrm>
        </p:spPr>
        <p:txBody>
          <a:bodyPr>
            <a:normAutofit/>
          </a:bodyPr>
          <a:lstStyle/>
          <a:p>
            <a:pPr>
              <a:spcAft>
                <a:spcPts val="1800"/>
              </a:spcAft>
            </a:pPr>
            <a:r>
              <a:rPr lang="en-US" sz="2800" b="1" dirty="0">
                <a:solidFill>
                  <a:schemeClr val="tx1"/>
                </a:solidFill>
              </a:rPr>
              <a:t>Collaborative</a:t>
            </a:r>
          </a:p>
          <a:p>
            <a:pPr>
              <a:spcAft>
                <a:spcPts val="1800"/>
              </a:spcAft>
            </a:pPr>
            <a:r>
              <a:rPr lang="en-US" sz="2800" b="1" dirty="0">
                <a:solidFill>
                  <a:schemeClr val="tx1"/>
                </a:solidFill>
              </a:rPr>
              <a:t>Unique strengths</a:t>
            </a:r>
          </a:p>
          <a:p>
            <a:pPr>
              <a:spcAft>
                <a:spcPts val="1800"/>
              </a:spcAft>
            </a:pPr>
            <a:r>
              <a:rPr lang="en-US" sz="2800" b="1" dirty="0">
                <a:solidFill>
                  <a:schemeClr val="tx1"/>
                </a:solidFill>
              </a:rPr>
              <a:t>Importance to the community</a:t>
            </a:r>
          </a:p>
          <a:p>
            <a:pPr>
              <a:spcAft>
                <a:spcPts val="1800"/>
              </a:spcAft>
            </a:pPr>
            <a:r>
              <a:rPr lang="en-US" sz="2800" b="1" dirty="0">
                <a:solidFill>
                  <a:schemeClr val="tx1"/>
                </a:solidFill>
              </a:rPr>
              <a:t>Improves communities</a:t>
            </a:r>
          </a:p>
          <a:p>
            <a:pPr>
              <a:spcAft>
                <a:spcPts val="1800"/>
              </a:spcAft>
            </a:pPr>
            <a:r>
              <a:rPr lang="en-US" sz="2800" b="1" dirty="0">
                <a:solidFill>
                  <a:schemeClr val="tx1"/>
                </a:solidFill>
              </a:rPr>
              <a:t>Eliminates disparities</a:t>
            </a:r>
          </a:p>
        </p:txBody>
      </p:sp>
      <p:pic>
        <p:nvPicPr>
          <p:cNvPr id="5" name="Picture 4">
            <a:extLst>
              <a:ext uri="{FF2B5EF4-FFF2-40B4-BE49-F238E27FC236}">
                <a16:creationId xmlns:a16="http://schemas.microsoft.com/office/drawing/2014/main" id="{015DAF46-3152-4092-9DFA-ECD79928A082}"/>
              </a:ext>
            </a:extLst>
          </p:cNvPr>
          <p:cNvPicPr>
            <a:picLocks noChangeAspect="1"/>
          </p:cNvPicPr>
          <p:nvPr/>
        </p:nvPicPr>
        <p:blipFill>
          <a:blip r:embed="rId3"/>
          <a:stretch>
            <a:fillRect/>
          </a:stretch>
        </p:blipFill>
        <p:spPr>
          <a:xfrm>
            <a:off x="6704012" y="4191000"/>
            <a:ext cx="1952625" cy="1754891"/>
          </a:xfrm>
          <a:prstGeom prst="rect">
            <a:avLst/>
          </a:prstGeom>
        </p:spPr>
      </p:pic>
      <p:sp>
        <p:nvSpPr>
          <p:cNvPr id="4" name="Slide Number Placeholder 3">
            <a:extLst>
              <a:ext uri="{FF2B5EF4-FFF2-40B4-BE49-F238E27FC236}">
                <a16:creationId xmlns:a16="http://schemas.microsoft.com/office/drawing/2014/main" id="{B23E426C-98C6-490A-9BC3-A043904D00A8}"/>
              </a:ext>
            </a:extLst>
          </p:cNvPr>
          <p:cNvSpPr>
            <a:spLocks noGrp="1"/>
          </p:cNvSpPr>
          <p:nvPr>
            <p:ph type="sldNum" sz="quarter" idx="12"/>
          </p:nvPr>
        </p:nvSpPr>
        <p:spPr/>
        <p:txBody>
          <a:bodyPr/>
          <a:lstStyle/>
          <a:p>
            <a:fld id="{4FAB73BC-B049-4115-A692-8D63A059BFB8}" type="slidenum">
              <a:rPr lang="en-US" smtClean="0"/>
              <a:t>11</a:t>
            </a:fld>
            <a:endParaRPr lang="en-US"/>
          </a:p>
        </p:txBody>
      </p:sp>
    </p:spTree>
    <p:extLst>
      <p:ext uri="{BB962C8B-B14F-4D97-AF65-F5344CB8AC3E}">
        <p14:creationId xmlns:p14="http://schemas.microsoft.com/office/powerpoint/2010/main" val="203850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59" y="1295400"/>
            <a:ext cx="8594429" cy="3232049"/>
          </a:xfrm>
        </p:spPr>
        <p:txBody>
          <a:bodyPr>
            <a:normAutofit fontScale="90000"/>
          </a:bodyPr>
          <a:lstStyle/>
          <a:p>
            <a:r>
              <a:rPr lang="en-US" sz="8800" b="1" dirty="0">
                <a:solidFill>
                  <a:srgbClr val="002060"/>
                </a:solidFill>
              </a:rPr>
              <a:t>What is Leadership?</a:t>
            </a:r>
            <a:br>
              <a:rPr lang="en-US" b="1" dirty="0">
                <a:solidFill>
                  <a:srgbClr val="002060"/>
                </a:solidFill>
              </a:rPr>
            </a:br>
            <a:endParaRPr lang="en-US" b="1" dirty="0">
              <a:solidFill>
                <a:srgbClr val="002060"/>
              </a:solidFill>
            </a:endParaRPr>
          </a:p>
        </p:txBody>
      </p:sp>
      <p:sp>
        <p:nvSpPr>
          <p:cNvPr id="3" name="Text Placeholder 2"/>
          <p:cNvSpPr>
            <a:spLocks noGrp="1"/>
          </p:cNvSpPr>
          <p:nvPr>
            <p:ph type="body" idx="1"/>
          </p:nvPr>
        </p:nvSpPr>
        <p:spPr/>
        <p:txBody>
          <a:bodyPr>
            <a:noAutofit/>
          </a:bodyPr>
          <a:lstStyle/>
          <a:p>
            <a:r>
              <a:rPr lang="en-US" sz="6000" b="1" dirty="0">
                <a:solidFill>
                  <a:schemeClr val="tx1"/>
                </a:solidFill>
              </a:rPr>
              <a:t>Session 2</a:t>
            </a:r>
          </a:p>
        </p:txBody>
      </p:sp>
      <p:sp>
        <p:nvSpPr>
          <p:cNvPr id="4" name="Slide Number Placeholder 3">
            <a:extLst>
              <a:ext uri="{FF2B5EF4-FFF2-40B4-BE49-F238E27FC236}">
                <a16:creationId xmlns:a16="http://schemas.microsoft.com/office/drawing/2014/main" id="{5AB8C7C9-6989-4B8B-8AD3-3FD01226A939}"/>
              </a:ext>
            </a:extLst>
          </p:cNvPr>
          <p:cNvSpPr>
            <a:spLocks noGrp="1"/>
          </p:cNvSpPr>
          <p:nvPr>
            <p:ph type="sldNum" sz="quarter" idx="12"/>
          </p:nvPr>
        </p:nvSpPr>
        <p:spPr/>
        <p:txBody>
          <a:bodyPr/>
          <a:lstStyle/>
          <a:p>
            <a:fld id="{6BBE7942-5B1B-4E74-B3CD-25BF9B0ABE25}" type="slidenum">
              <a:rPr lang="en-US" smtClean="0"/>
              <a:t>12</a:t>
            </a:fld>
            <a:endParaRPr lang="en-US"/>
          </a:p>
        </p:txBody>
      </p:sp>
    </p:spTree>
    <p:extLst>
      <p:ext uri="{BB962C8B-B14F-4D97-AF65-F5344CB8AC3E}">
        <p14:creationId xmlns:p14="http://schemas.microsoft.com/office/powerpoint/2010/main" val="348320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Leaders…</a:t>
            </a:r>
            <a:br>
              <a:rPr lang="en-US" b="1" dirty="0"/>
            </a:br>
            <a:r>
              <a:rPr lang="en-US" b="1" dirty="0"/>
              <a:t> </a:t>
            </a:r>
          </a:p>
        </p:txBody>
      </p:sp>
      <p:sp>
        <p:nvSpPr>
          <p:cNvPr id="3" name="Text Placeholder 2"/>
          <p:cNvSpPr>
            <a:spLocks noGrp="1"/>
          </p:cNvSpPr>
          <p:nvPr>
            <p:ph type="body" idx="1"/>
          </p:nvPr>
        </p:nvSpPr>
        <p:spPr>
          <a:xfrm>
            <a:off x="608012" y="2133600"/>
            <a:ext cx="4580642" cy="2209799"/>
          </a:xfrm>
        </p:spPr>
        <p:txBody>
          <a:bodyPr/>
          <a:lstStyle/>
          <a:p>
            <a:pPr marL="457200" indent="-457200">
              <a:buFont typeface="Arial" panose="020B0604020202020204" pitchFamily="34" charset="0"/>
              <a:buChar char="•"/>
            </a:pPr>
            <a:r>
              <a:rPr lang="en-US" sz="2800" b="1" i="1" dirty="0">
                <a:solidFill>
                  <a:srgbClr val="002060"/>
                </a:solidFill>
              </a:rPr>
              <a:t>Do their best</a:t>
            </a:r>
          </a:p>
          <a:p>
            <a:pPr marL="457200" indent="-457200">
              <a:buFont typeface="Arial" panose="020B0604020202020204" pitchFamily="34" charset="0"/>
              <a:buChar char="•"/>
            </a:pPr>
            <a:r>
              <a:rPr lang="en-US" sz="2800" b="1" i="1" dirty="0">
                <a:solidFill>
                  <a:srgbClr val="002060"/>
                </a:solidFill>
              </a:rPr>
              <a:t>Feel good</a:t>
            </a:r>
          </a:p>
          <a:p>
            <a:pPr marL="457200" indent="-457200">
              <a:buFont typeface="Arial" panose="020B0604020202020204" pitchFamily="34" charset="0"/>
              <a:buChar char="•"/>
            </a:pPr>
            <a:r>
              <a:rPr lang="en-US" sz="2800" b="1" i="1" dirty="0">
                <a:solidFill>
                  <a:srgbClr val="002060"/>
                </a:solidFill>
              </a:rPr>
              <a:t>Stay committed to the project</a:t>
            </a:r>
          </a:p>
        </p:txBody>
      </p:sp>
      <p:sp>
        <p:nvSpPr>
          <p:cNvPr id="5" name="Slide Number Placeholder 4">
            <a:extLst>
              <a:ext uri="{FF2B5EF4-FFF2-40B4-BE49-F238E27FC236}">
                <a16:creationId xmlns:a16="http://schemas.microsoft.com/office/drawing/2014/main" id="{75A0D83C-859D-40E4-8A2B-F1E242956D32}"/>
              </a:ext>
            </a:extLst>
          </p:cNvPr>
          <p:cNvSpPr>
            <a:spLocks noGrp="1"/>
          </p:cNvSpPr>
          <p:nvPr>
            <p:ph type="sldNum" sz="quarter" idx="12"/>
          </p:nvPr>
        </p:nvSpPr>
        <p:spPr/>
        <p:txBody>
          <a:bodyPr/>
          <a:lstStyle/>
          <a:p>
            <a:fld id="{4FAB73BC-B049-4115-A692-8D63A059BFB8}" type="slidenum">
              <a:rPr lang="en-US" smtClean="0"/>
              <a:t>13</a:t>
            </a:fld>
            <a:endParaRPr lang="en-US"/>
          </a:p>
        </p:txBody>
      </p:sp>
    </p:spTree>
    <p:extLst>
      <p:ext uri="{BB962C8B-B14F-4D97-AF65-F5344CB8AC3E}">
        <p14:creationId xmlns:p14="http://schemas.microsoft.com/office/powerpoint/2010/main" val="421989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Duties of Lived Experience Research Leader </a:t>
            </a:r>
          </a:p>
        </p:txBody>
      </p:sp>
      <p:sp>
        <p:nvSpPr>
          <p:cNvPr id="3" name="Content Placeholder 2"/>
          <p:cNvSpPr>
            <a:spLocks noGrp="1"/>
          </p:cNvSpPr>
          <p:nvPr>
            <p:ph sz="half" idx="1"/>
          </p:nvPr>
        </p:nvSpPr>
        <p:spPr>
          <a:xfrm>
            <a:off x="677158" y="2209800"/>
            <a:ext cx="7931854" cy="3880772"/>
          </a:xfrm>
        </p:spPr>
        <p:txBody>
          <a:bodyPr>
            <a:normAutofit/>
          </a:bodyPr>
          <a:lstStyle/>
          <a:p>
            <a:pPr marL="457200" indent="-457200">
              <a:spcAft>
                <a:spcPts val="1200"/>
              </a:spcAft>
              <a:buFont typeface="+mj-lt"/>
              <a:buAutoNum type="arabicPeriod"/>
            </a:pPr>
            <a:r>
              <a:rPr lang="en-US" sz="2400" dirty="0">
                <a:solidFill>
                  <a:schemeClr val="tx1"/>
                </a:solidFill>
              </a:rPr>
              <a:t>Team Facilitation</a:t>
            </a:r>
          </a:p>
          <a:p>
            <a:pPr marL="457200" indent="-457200">
              <a:spcAft>
                <a:spcPts val="1200"/>
              </a:spcAft>
              <a:buFont typeface="+mj-lt"/>
              <a:buAutoNum type="arabicPeriod"/>
            </a:pPr>
            <a:r>
              <a:rPr lang="en-US" sz="2400" dirty="0">
                <a:solidFill>
                  <a:schemeClr val="tx1"/>
                </a:solidFill>
              </a:rPr>
              <a:t>Liaison between team, organization and/or agency </a:t>
            </a:r>
          </a:p>
          <a:p>
            <a:pPr marL="457200" indent="-457200">
              <a:spcAft>
                <a:spcPts val="1200"/>
              </a:spcAft>
              <a:buFont typeface="+mj-lt"/>
              <a:buAutoNum type="arabicPeriod"/>
            </a:pPr>
            <a:r>
              <a:rPr lang="en-US" sz="2400" dirty="0">
                <a:solidFill>
                  <a:schemeClr val="tx1"/>
                </a:solidFill>
              </a:rPr>
              <a:t>Research Recruitment</a:t>
            </a:r>
          </a:p>
          <a:p>
            <a:pPr marL="457200" indent="-457200">
              <a:spcAft>
                <a:spcPts val="1200"/>
              </a:spcAft>
              <a:buFont typeface="+mj-lt"/>
              <a:buAutoNum type="arabicPeriod"/>
            </a:pPr>
            <a:r>
              <a:rPr lang="en-US" sz="2400" dirty="0">
                <a:solidFill>
                  <a:schemeClr val="tx1"/>
                </a:solidFill>
              </a:rPr>
              <a:t>Data Collection </a:t>
            </a:r>
          </a:p>
          <a:p>
            <a:pPr marL="457200" indent="-457200">
              <a:spcAft>
                <a:spcPts val="1200"/>
              </a:spcAft>
              <a:buFont typeface="+mj-lt"/>
              <a:buAutoNum type="arabicPeriod"/>
            </a:pPr>
            <a:r>
              <a:rPr lang="en-US" sz="2400" dirty="0">
                <a:solidFill>
                  <a:schemeClr val="tx1"/>
                </a:solidFill>
              </a:rPr>
              <a:t>Time Management &amp; Organization </a:t>
            </a:r>
          </a:p>
          <a:p>
            <a:endParaRPr lang="en-US" dirty="0"/>
          </a:p>
        </p:txBody>
      </p:sp>
      <p:sp>
        <p:nvSpPr>
          <p:cNvPr id="6" name="Text Box 2"/>
          <p:cNvSpPr txBox="1">
            <a:spLocks noChangeArrowheads="1"/>
          </p:cNvSpPr>
          <p:nvPr/>
        </p:nvSpPr>
        <p:spPr bwMode="auto">
          <a:xfrm>
            <a:off x="1903412" y="5491767"/>
            <a:ext cx="5867400" cy="1197610"/>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10000"/>
              </a:lnSpc>
              <a:spcBef>
                <a:spcPts val="0"/>
              </a:spcBef>
              <a:spcAft>
                <a:spcPts val="0"/>
              </a:spcAft>
            </a:pPr>
            <a:r>
              <a:rPr lang="en-US" sz="2400" i="1" dirty="0">
                <a:solidFill>
                  <a:srgbClr val="002060"/>
                </a:solidFill>
                <a:effectLst/>
                <a:latin typeface="Corbel" panose="020B0503020204020204" pitchFamily="34" charset="0"/>
                <a:ea typeface="Times New Roman" panose="02020603050405020304" pitchFamily="18" charset="0"/>
                <a:cs typeface="Times New Roman" panose="02020603050405020304" pitchFamily="18" charset="0"/>
              </a:rPr>
              <a:t>“You can’t lead where you haven’t been.”</a:t>
            </a:r>
            <a:endParaRPr lang="en-US" sz="1600" i="1" dirty="0">
              <a:solidFill>
                <a:srgbClr val="002060"/>
              </a:solidFill>
              <a:effectLst/>
              <a:latin typeface="Corbel" panose="020B0503020204020204" pitchFamily="34" charset="0"/>
              <a:ea typeface="Times New Roman" panose="02020603050405020304" pitchFamily="18" charset="0"/>
              <a:cs typeface="Times New Roman" panose="02020603050405020304" pitchFamily="18" charset="0"/>
            </a:endParaRPr>
          </a:p>
          <a:p>
            <a:pPr marL="0" marR="0" algn="ctr">
              <a:lnSpc>
                <a:spcPct val="110000"/>
              </a:lnSpc>
              <a:spcBef>
                <a:spcPts val="0"/>
              </a:spcBef>
              <a:spcAft>
                <a:spcPts val="0"/>
              </a:spcAft>
            </a:pPr>
            <a:r>
              <a:rPr lang="en-US" sz="2400" b="1" i="1" dirty="0">
                <a:solidFill>
                  <a:srgbClr val="002060"/>
                </a:solidFill>
                <a:effectLst/>
                <a:latin typeface="Corbel" panose="020B0503020204020204" pitchFamily="34" charset="0"/>
                <a:ea typeface="Times New Roman" panose="02020603050405020304" pitchFamily="18" charset="0"/>
                <a:cs typeface="Times New Roman" panose="02020603050405020304" pitchFamily="18" charset="0"/>
              </a:rPr>
              <a:t> </a:t>
            </a:r>
            <a:r>
              <a:rPr lang="en-US" sz="1600" b="1" dirty="0">
                <a:solidFill>
                  <a:srgbClr val="002060"/>
                </a:solidFill>
                <a:effectLst/>
                <a:latin typeface="Corbel" panose="020B0503020204020204" pitchFamily="34" charset="0"/>
                <a:ea typeface="Times New Roman" panose="02020603050405020304" pitchFamily="18" charset="0"/>
                <a:cs typeface="Times New Roman" panose="02020603050405020304" pitchFamily="18" charset="0"/>
              </a:rPr>
              <a:t>Willie Taplin Barrow</a:t>
            </a:r>
          </a:p>
        </p:txBody>
      </p:sp>
      <p:sp>
        <p:nvSpPr>
          <p:cNvPr id="4" name="Slide Number Placeholder 3">
            <a:extLst>
              <a:ext uri="{FF2B5EF4-FFF2-40B4-BE49-F238E27FC236}">
                <a16:creationId xmlns:a16="http://schemas.microsoft.com/office/drawing/2014/main" id="{C8C70F6E-3131-42DD-9BA5-6D06A9A47F0D}"/>
              </a:ext>
            </a:extLst>
          </p:cNvPr>
          <p:cNvSpPr>
            <a:spLocks noGrp="1"/>
          </p:cNvSpPr>
          <p:nvPr>
            <p:ph type="sldNum" sz="quarter" idx="12"/>
          </p:nvPr>
        </p:nvSpPr>
        <p:spPr/>
        <p:txBody>
          <a:bodyPr/>
          <a:lstStyle/>
          <a:p>
            <a:fld id="{4FAB73BC-B049-4115-A692-8D63A059BFB8}" type="slidenum">
              <a:rPr lang="en-US" smtClean="0"/>
              <a:t>14</a:t>
            </a:fld>
            <a:endParaRPr lang="en-US"/>
          </a:p>
        </p:txBody>
      </p:sp>
    </p:spTree>
    <p:extLst>
      <p:ext uri="{BB962C8B-B14F-4D97-AF65-F5344CB8AC3E}">
        <p14:creationId xmlns:p14="http://schemas.microsoft.com/office/powerpoint/2010/main" val="28233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i="1" dirty="0">
                <a:solidFill>
                  <a:srgbClr val="002060"/>
                </a:solidFill>
              </a:rPr>
              <a:t>Three Leadership Styles</a:t>
            </a:r>
            <a:br>
              <a:rPr lang="en-US" sz="3600" b="1" i="1" dirty="0">
                <a:solidFill>
                  <a:srgbClr val="002060"/>
                </a:solidFill>
              </a:rPr>
            </a:br>
            <a:br>
              <a:rPr lang="en-US" b="1" dirty="0"/>
            </a:br>
            <a:r>
              <a:rPr lang="en-US" b="1" dirty="0"/>
              <a:t> </a:t>
            </a:r>
          </a:p>
        </p:txBody>
      </p:sp>
      <p:sp>
        <p:nvSpPr>
          <p:cNvPr id="4" name="Content Placeholder 3"/>
          <p:cNvSpPr>
            <a:spLocks noGrp="1"/>
          </p:cNvSpPr>
          <p:nvPr>
            <p:ph sz="half" idx="2"/>
          </p:nvPr>
        </p:nvSpPr>
        <p:spPr>
          <a:xfrm>
            <a:off x="675570" y="1600200"/>
            <a:ext cx="6028442" cy="4648200"/>
          </a:xfrm>
        </p:spPr>
        <p:txBody>
          <a:bodyPr>
            <a:normAutofit/>
          </a:bodyPr>
          <a:lstStyle/>
          <a:p>
            <a:pPr marL="0" indent="0">
              <a:buNone/>
            </a:pPr>
            <a:r>
              <a:rPr lang="en-US" sz="2400" b="1" dirty="0">
                <a:solidFill>
                  <a:schemeClr val="tx1"/>
                </a:solidFill>
              </a:rPr>
              <a:t>Laissez-Faire</a:t>
            </a:r>
          </a:p>
          <a:p>
            <a:pPr marL="0" indent="0">
              <a:buNone/>
            </a:pPr>
            <a:r>
              <a:rPr lang="en-US" b="1" dirty="0">
                <a:solidFill>
                  <a:schemeClr val="tx1"/>
                </a:solidFill>
              </a:rPr>
              <a:t>	</a:t>
            </a:r>
            <a:r>
              <a:rPr lang="en-US" b="1" dirty="0">
                <a:solidFill>
                  <a:schemeClr val="accent1">
                    <a:lumMod val="90000"/>
                    <a:lumOff val="10000"/>
                  </a:schemeClr>
                </a:solidFill>
              </a:rPr>
              <a:t>“Free-For-All”</a:t>
            </a:r>
          </a:p>
          <a:p>
            <a:pPr marL="0" indent="0">
              <a:buNone/>
            </a:pPr>
            <a:endParaRPr lang="en-US" b="1" dirty="0">
              <a:solidFill>
                <a:schemeClr val="tx1"/>
              </a:solidFill>
            </a:endParaRPr>
          </a:p>
          <a:p>
            <a:pPr marL="0" indent="0">
              <a:buNone/>
            </a:pPr>
            <a:r>
              <a:rPr lang="en-US" sz="2400" b="1" dirty="0">
                <a:solidFill>
                  <a:schemeClr val="tx1"/>
                </a:solidFill>
              </a:rPr>
              <a:t>Transactional Style</a:t>
            </a:r>
          </a:p>
          <a:p>
            <a:pPr marL="0" indent="0">
              <a:buNone/>
            </a:pPr>
            <a:r>
              <a:rPr lang="en-US" b="1" dirty="0">
                <a:solidFill>
                  <a:schemeClr val="tx1"/>
                </a:solidFill>
              </a:rPr>
              <a:t>	</a:t>
            </a:r>
            <a:r>
              <a:rPr lang="en-US" b="1" dirty="0">
                <a:solidFill>
                  <a:schemeClr val="accent1">
                    <a:lumMod val="90000"/>
                    <a:lumOff val="10000"/>
                  </a:schemeClr>
                </a:solidFill>
              </a:rPr>
              <a:t>“Same old- Same old”</a:t>
            </a:r>
          </a:p>
          <a:p>
            <a:pPr marL="0" indent="0">
              <a:buNone/>
            </a:pPr>
            <a:endParaRPr lang="en-US" b="1" dirty="0">
              <a:solidFill>
                <a:schemeClr val="tx1"/>
              </a:solidFill>
            </a:endParaRPr>
          </a:p>
          <a:p>
            <a:pPr marL="0" indent="0">
              <a:buNone/>
            </a:pPr>
            <a:r>
              <a:rPr lang="en-US" sz="2400" b="1" dirty="0">
                <a:solidFill>
                  <a:schemeClr val="tx1"/>
                </a:solidFill>
              </a:rPr>
              <a:t>Transformational Style</a:t>
            </a:r>
          </a:p>
          <a:p>
            <a:pPr marL="0" indent="0">
              <a:buNone/>
            </a:pPr>
            <a:r>
              <a:rPr lang="en-US" b="1" dirty="0">
                <a:solidFill>
                  <a:schemeClr val="tx1"/>
                </a:solidFill>
              </a:rPr>
              <a:t>	</a:t>
            </a:r>
            <a:r>
              <a:rPr lang="en-US" b="1" dirty="0">
                <a:solidFill>
                  <a:schemeClr val="accent1">
                    <a:lumMod val="90000"/>
                    <a:lumOff val="10000"/>
                  </a:schemeClr>
                </a:solidFill>
              </a:rPr>
              <a:t>“Move and Shake”</a:t>
            </a:r>
          </a:p>
        </p:txBody>
      </p:sp>
      <p:sp>
        <p:nvSpPr>
          <p:cNvPr id="5" name="Slide Number Placeholder 4">
            <a:extLst>
              <a:ext uri="{FF2B5EF4-FFF2-40B4-BE49-F238E27FC236}">
                <a16:creationId xmlns:a16="http://schemas.microsoft.com/office/drawing/2014/main" id="{75A0D83C-859D-40E4-8A2B-F1E242956D32}"/>
              </a:ext>
            </a:extLst>
          </p:cNvPr>
          <p:cNvSpPr>
            <a:spLocks noGrp="1"/>
          </p:cNvSpPr>
          <p:nvPr>
            <p:ph type="sldNum" sz="quarter" idx="12"/>
          </p:nvPr>
        </p:nvSpPr>
        <p:spPr/>
        <p:txBody>
          <a:bodyPr/>
          <a:lstStyle/>
          <a:p>
            <a:fld id="{4FAB73BC-B049-4115-A692-8D63A059BFB8}" type="slidenum">
              <a:rPr lang="en-US" smtClean="0"/>
              <a:t>15</a:t>
            </a:fld>
            <a:endParaRPr lang="en-US"/>
          </a:p>
        </p:txBody>
      </p:sp>
    </p:spTree>
    <p:extLst>
      <p:ext uri="{BB962C8B-B14F-4D97-AF65-F5344CB8AC3E}">
        <p14:creationId xmlns:p14="http://schemas.microsoft.com/office/powerpoint/2010/main" val="257709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Transformational Leadership </a:t>
            </a:r>
          </a:p>
        </p:txBody>
      </p:sp>
      <p:sp>
        <p:nvSpPr>
          <p:cNvPr id="3" name="Content Placeholder 2"/>
          <p:cNvSpPr>
            <a:spLocks noGrp="1"/>
          </p:cNvSpPr>
          <p:nvPr>
            <p:ph sz="half" idx="1"/>
          </p:nvPr>
        </p:nvSpPr>
        <p:spPr>
          <a:xfrm>
            <a:off x="5096758" y="1930400"/>
            <a:ext cx="4426654" cy="4292600"/>
          </a:xfrm>
        </p:spPr>
        <p:txBody>
          <a:bodyPr>
            <a:normAutofit/>
          </a:bodyPr>
          <a:lstStyle/>
          <a:p>
            <a:pPr>
              <a:spcAft>
                <a:spcPts val="1200"/>
              </a:spcAft>
            </a:pPr>
            <a:r>
              <a:rPr lang="en-US" sz="2400" dirty="0">
                <a:solidFill>
                  <a:schemeClr val="tx1"/>
                </a:solidFill>
              </a:rPr>
              <a:t>Give each person on the team individual attention.</a:t>
            </a:r>
          </a:p>
          <a:p>
            <a:pPr>
              <a:spcAft>
                <a:spcPts val="1200"/>
              </a:spcAft>
            </a:pPr>
            <a:r>
              <a:rPr lang="en-US" sz="2400" dirty="0">
                <a:solidFill>
                  <a:schemeClr val="tx1"/>
                </a:solidFill>
              </a:rPr>
              <a:t>Provide group members with challenges to solve</a:t>
            </a:r>
          </a:p>
          <a:p>
            <a:pPr>
              <a:spcAft>
                <a:spcPts val="1200"/>
              </a:spcAft>
            </a:pPr>
            <a:r>
              <a:rPr lang="en-US" sz="2400" dirty="0">
                <a:solidFill>
                  <a:schemeClr val="tx1"/>
                </a:solidFill>
              </a:rPr>
              <a:t>Inspire and motivate group members</a:t>
            </a:r>
          </a:p>
          <a:p>
            <a:pPr>
              <a:spcAft>
                <a:spcPts val="1200"/>
              </a:spcAft>
            </a:pPr>
            <a:r>
              <a:rPr lang="en-US" sz="2400" dirty="0">
                <a:solidFill>
                  <a:schemeClr val="tx1"/>
                </a:solidFill>
              </a:rPr>
              <a:t>Be a role model for group members</a:t>
            </a:r>
          </a:p>
        </p:txBody>
      </p:sp>
      <p:sp>
        <p:nvSpPr>
          <p:cNvPr id="4" name="Slide Number Placeholder 3">
            <a:extLst>
              <a:ext uri="{FF2B5EF4-FFF2-40B4-BE49-F238E27FC236}">
                <a16:creationId xmlns:a16="http://schemas.microsoft.com/office/drawing/2014/main" id="{526059CE-2A68-408A-A8BA-A5C65D73C8A0}"/>
              </a:ext>
            </a:extLst>
          </p:cNvPr>
          <p:cNvSpPr>
            <a:spLocks noGrp="1"/>
          </p:cNvSpPr>
          <p:nvPr>
            <p:ph type="sldNum" sz="quarter" idx="12"/>
          </p:nvPr>
        </p:nvSpPr>
        <p:spPr/>
        <p:txBody>
          <a:bodyPr/>
          <a:lstStyle/>
          <a:p>
            <a:fld id="{4FAB73BC-B049-4115-A692-8D63A059BFB8}" type="slidenum">
              <a:rPr lang="en-US" smtClean="0"/>
              <a:t>16</a:t>
            </a:fld>
            <a:endParaRPr lang="en-US"/>
          </a:p>
        </p:txBody>
      </p:sp>
      <p:pic>
        <p:nvPicPr>
          <p:cNvPr id="11" name="Content Placeholder 10">
            <a:extLst>
              <a:ext uri="{FF2B5EF4-FFF2-40B4-BE49-F238E27FC236}">
                <a16:creationId xmlns:a16="http://schemas.microsoft.com/office/drawing/2014/main" id="{B1FF0435-1211-4040-9F20-B15C856C5AFA}"/>
              </a:ext>
            </a:extLst>
          </p:cNvPr>
          <p:cNvPicPr>
            <a:picLocks noGrp="1" noChangeAspect="1"/>
          </p:cNvPicPr>
          <p:nvPr>
            <p:ph sz="half" idx="2"/>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989012" y="2589356"/>
            <a:ext cx="3619501" cy="2434596"/>
          </a:xfrm>
        </p:spPr>
      </p:pic>
    </p:spTree>
    <p:extLst>
      <p:ext uri="{BB962C8B-B14F-4D97-AF65-F5344CB8AC3E}">
        <p14:creationId xmlns:p14="http://schemas.microsoft.com/office/powerpoint/2010/main" val="123254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59" y="1600200"/>
            <a:ext cx="8594429" cy="2927249"/>
          </a:xfrm>
        </p:spPr>
        <p:txBody>
          <a:bodyPr>
            <a:noAutofit/>
          </a:bodyPr>
          <a:lstStyle/>
          <a:p>
            <a:r>
              <a:rPr lang="en-US" sz="8800" b="1" dirty="0">
                <a:solidFill>
                  <a:srgbClr val="002060"/>
                </a:solidFill>
              </a:rPr>
              <a:t>Communication Skills</a:t>
            </a:r>
          </a:p>
        </p:txBody>
      </p:sp>
      <p:sp>
        <p:nvSpPr>
          <p:cNvPr id="3" name="Text Placeholder 2"/>
          <p:cNvSpPr>
            <a:spLocks noGrp="1"/>
          </p:cNvSpPr>
          <p:nvPr>
            <p:ph type="body" idx="1"/>
          </p:nvPr>
        </p:nvSpPr>
        <p:spPr/>
        <p:txBody>
          <a:bodyPr>
            <a:noAutofit/>
          </a:bodyPr>
          <a:lstStyle/>
          <a:p>
            <a:r>
              <a:rPr lang="en-US" sz="6000" b="1" dirty="0">
                <a:solidFill>
                  <a:schemeClr val="tx1"/>
                </a:solidFill>
              </a:rPr>
              <a:t>Session 3</a:t>
            </a:r>
          </a:p>
        </p:txBody>
      </p:sp>
      <p:sp>
        <p:nvSpPr>
          <p:cNvPr id="4" name="Slide Number Placeholder 3">
            <a:extLst>
              <a:ext uri="{FF2B5EF4-FFF2-40B4-BE49-F238E27FC236}">
                <a16:creationId xmlns:a16="http://schemas.microsoft.com/office/drawing/2014/main" id="{E5ADCE6F-1C92-4C9B-8770-D9C95370599B}"/>
              </a:ext>
            </a:extLst>
          </p:cNvPr>
          <p:cNvSpPr>
            <a:spLocks noGrp="1"/>
          </p:cNvSpPr>
          <p:nvPr>
            <p:ph type="sldNum" sz="quarter" idx="12"/>
          </p:nvPr>
        </p:nvSpPr>
        <p:spPr/>
        <p:txBody>
          <a:bodyPr/>
          <a:lstStyle/>
          <a:p>
            <a:fld id="{6BBE7942-5B1B-4E74-B3CD-25BF9B0ABE25}" type="slidenum">
              <a:rPr lang="en-US" smtClean="0"/>
              <a:t>17</a:t>
            </a:fld>
            <a:endParaRPr lang="en-US"/>
          </a:p>
        </p:txBody>
      </p:sp>
    </p:spTree>
    <p:extLst>
      <p:ext uri="{BB962C8B-B14F-4D97-AF65-F5344CB8AC3E}">
        <p14:creationId xmlns:p14="http://schemas.microsoft.com/office/powerpoint/2010/main" val="89312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060"/>
                </a:solidFill>
              </a:rPr>
              <a:t>Communication on Research Projects</a:t>
            </a:r>
          </a:p>
        </p:txBody>
      </p:sp>
      <p:sp>
        <p:nvSpPr>
          <p:cNvPr id="5" name="Content Placeholder 4"/>
          <p:cNvSpPr>
            <a:spLocks noGrp="1"/>
          </p:cNvSpPr>
          <p:nvPr>
            <p:ph idx="1"/>
          </p:nvPr>
        </p:nvSpPr>
        <p:spPr>
          <a:xfrm>
            <a:off x="677158" y="2057400"/>
            <a:ext cx="8312854" cy="3880773"/>
          </a:xfrm>
        </p:spPr>
        <p:txBody>
          <a:bodyPr>
            <a:normAutofit/>
          </a:bodyPr>
          <a:lstStyle/>
          <a:p>
            <a:pPr>
              <a:spcAft>
                <a:spcPts val="1800"/>
              </a:spcAft>
            </a:pPr>
            <a:r>
              <a:rPr lang="en-US" sz="2400" b="1" dirty="0">
                <a:solidFill>
                  <a:srgbClr val="002060"/>
                </a:solidFill>
                <a:effectLst/>
              </a:rPr>
              <a:t>Research Co-Leaders: </a:t>
            </a:r>
            <a:r>
              <a:rPr lang="en-US" sz="2000" dirty="0">
                <a:solidFill>
                  <a:schemeClr val="tx1"/>
                </a:solidFill>
                <a:effectLst/>
              </a:rPr>
              <a:t>Co-leaders usually include the academic researcher and/or a representative from the community partner agency.</a:t>
            </a:r>
          </a:p>
          <a:p>
            <a:pPr>
              <a:spcAft>
                <a:spcPts val="1800"/>
              </a:spcAft>
            </a:pPr>
            <a:r>
              <a:rPr lang="en-US" sz="2400" b="1" dirty="0">
                <a:solidFill>
                  <a:srgbClr val="002060"/>
                </a:solidFill>
                <a:effectLst/>
              </a:rPr>
              <a:t>Community Organizations/ Agencies:</a:t>
            </a:r>
            <a:r>
              <a:rPr lang="en-US" sz="2400" dirty="0">
                <a:solidFill>
                  <a:srgbClr val="002060"/>
                </a:solidFill>
                <a:effectLst/>
              </a:rPr>
              <a:t> </a:t>
            </a:r>
            <a:r>
              <a:rPr lang="en-US" sz="2000" dirty="0">
                <a:solidFill>
                  <a:schemeClr val="tx1"/>
                </a:solidFill>
                <a:effectLst/>
              </a:rPr>
              <a:t>Agencies will support the project and will usually be providers of mental and physical health services. </a:t>
            </a:r>
          </a:p>
          <a:p>
            <a:pPr>
              <a:spcAft>
                <a:spcPts val="1800"/>
              </a:spcAft>
            </a:pPr>
            <a:r>
              <a:rPr lang="en-US" sz="2400" b="1" dirty="0">
                <a:solidFill>
                  <a:srgbClr val="002060"/>
                </a:solidFill>
                <a:effectLst/>
              </a:rPr>
              <a:t>CBPR Team Members: </a:t>
            </a:r>
            <a:r>
              <a:rPr lang="en-US" sz="2000" dirty="0">
                <a:solidFill>
                  <a:schemeClr val="tx1"/>
                </a:solidFill>
                <a:effectLst/>
              </a:rPr>
              <a:t>Additional persons with lived experience and other stakeholders that will attend the meetings and provide insight.</a:t>
            </a:r>
            <a:endParaRPr lang="en-US" sz="2000" dirty="0">
              <a:solidFill>
                <a:schemeClr val="tx1"/>
              </a:solidFill>
            </a:endParaRPr>
          </a:p>
        </p:txBody>
      </p:sp>
      <p:sp>
        <p:nvSpPr>
          <p:cNvPr id="2" name="Slide Number Placeholder 1">
            <a:extLst>
              <a:ext uri="{FF2B5EF4-FFF2-40B4-BE49-F238E27FC236}">
                <a16:creationId xmlns:a16="http://schemas.microsoft.com/office/drawing/2014/main" id="{D00596C2-0D1E-4470-901C-C424D1DC79BD}"/>
              </a:ext>
            </a:extLst>
          </p:cNvPr>
          <p:cNvSpPr>
            <a:spLocks noGrp="1"/>
          </p:cNvSpPr>
          <p:nvPr>
            <p:ph type="sldNum" sz="quarter" idx="12"/>
          </p:nvPr>
        </p:nvSpPr>
        <p:spPr/>
        <p:txBody>
          <a:bodyPr/>
          <a:lstStyle/>
          <a:p>
            <a:fld id="{DC2E8EBC-E876-4F75-A8E2-294E580032CD}" type="slidenum">
              <a:rPr lang="en-US" smtClean="0"/>
              <a:t>18</a:t>
            </a:fld>
            <a:endParaRPr lang="en-US"/>
          </a:p>
        </p:txBody>
      </p:sp>
    </p:spTree>
    <p:extLst>
      <p:ext uri="{BB962C8B-B14F-4D97-AF65-F5344CB8AC3E}">
        <p14:creationId xmlns:p14="http://schemas.microsoft.com/office/powerpoint/2010/main" val="235878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060"/>
                </a:solidFill>
              </a:rPr>
              <a:t>Attending Skills</a:t>
            </a:r>
          </a:p>
        </p:txBody>
      </p:sp>
      <p:sp>
        <p:nvSpPr>
          <p:cNvPr id="5" name="Content Placeholder 4"/>
          <p:cNvSpPr>
            <a:spLocks noGrp="1"/>
          </p:cNvSpPr>
          <p:nvPr>
            <p:ph idx="1"/>
          </p:nvPr>
        </p:nvSpPr>
        <p:spPr>
          <a:xfrm>
            <a:off x="5637212" y="1752600"/>
            <a:ext cx="4121854" cy="4005317"/>
          </a:xfrm>
        </p:spPr>
        <p:txBody>
          <a:bodyPr>
            <a:normAutofit/>
          </a:bodyPr>
          <a:lstStyle/>
          <a:p>
            <a:pPr marL="457200" indent="-457200">
              <a:spcAft>
                <a:spcPts val="1200"/>
              </a:spcAft>
              <a:buClr>
                <a:srgbClr val="0000FF"/>
              </a:buClr>
              <a:buFont typeface="+mj-lt"/>
              <a:buAutoNum type="arabicPeriod"/>
            </a:pPr>
            <a:r>
              <a:rPr lang="en-US" sz="2400" b="1" dirty="0">
                <a:solidFill>
                  <a:schemeClr val="tx1"/>
                </a:solidFill>
              </a:rPr>
              <a:t>Engaging Body Language</a:t>
            </a:r>
          </a:p>
          <a:p>
            <a:pPr marL="457200" indent="-457200">
              <a:spcAft>
                <a:spcPts val="1200"/>
              </a:spcAft>
              <a:buClr>
                <a:srgbClr val="0000FF"/>
              </a:buClr>
              <a:buFont typeface="+mj-lt"/>
              <a:buAutoNum type="arabicPeriod"/>
            </a:pPr>
            <a:r>
              <a:rPr lang="en-US" sz="2400" b="1" dirty="0">
                <a:solidFill>
                  <a:schemeClr val="tx1"/>
                </a:solidFill>
              </a:rPr>
              <a:t>Facial Expressions</a:t>
            </a:r>
          </a:p>
          <a:p>
            <a:pPr marL="457200" indent="-457200">
              <a:spcAft>
                <a:spcPts val="1200"/>
              </a:spcAft>
              <a:buClr>
                <a:srgbClr val="0000FF"/>
              </a:buClr>
              <a:buFont typeface="+mj-lt"/>
              <a:buAutoNum type="arabicPeriod"/>
            </a:pPr>
            <a:r>
              <a:rPr lang="en-US" sz="2400" b="1" dirty="0">
                <a:solidFill>
                  <a:schemeClr val="tx1"/>
                </a:solidFill>
              </a:rPr>
              <a:t>Eye Contact</a:t>
            </a:r>
          </a:p>
          <a:p>
            <a:pPr marL="457200" indent="-457200">
              <a:spcAft>
                <a:spcPts val="1200"/>
              </a:spcAft>
              <a:buClr>
                <a:srgbClr val="0000FF"/>
              </a:buClr>
              <a:buFont typeface="+mj-lt"/>
              <a:buAutoNum type="arabicPeriod"/>
            </a:pPr>
            <a:r>
              <a:rPr lang="en-US" sz="2400" b="1" dirty="0">
                <a:solidFill>
                  <a:schemeClr val="tx1"/>
                </a:solidFill>
              </a:rPr>
              <a:t>Avoid Distractions</a:t>
            </a:r>
          </a:p>
          <a:p>
            <a:pPr marL="457200" indent="-457200">
              <a:spcAft>
                <a:spcPts val="1200"/>
              </a:spcAft>
              <a:buClr>
                <a:srgbClr val="0000FF"/>
              </a:buClr>
              <a:buFont typeface="+mj-lt"/>
              <a:buAutoNum type="arabicPeriod"/>
            </a:pPr>
            <a:r>
              <a:rPr lang="en-US" sz="2400" b="1" dirty="0">
                <a:solidFill>
                  <a:schemeClr val="tx1"/>
                </a:solidFill>
              </a:rPr>
              <a:t>Time Sensitivity</a:t>
            </a:r>
          </a:p>
          <a:p>
            <a:pPr marL="457200" indent="-457200">
              <a:spcAft>
                <a:spcPts val="1200"/>
              </a:spcAft>
              <a:buClr>
                <a:srgbClr val="0000FF"/>
              </a:buClr>
              <a:buFont typeface="+mj-lt"/>
              <a:buAutoNum type="arabicPeriod"/>
            </a:pPr>
            <a:r>
              <a:rPr lang="en-US" sz="2400" b="1" dirty="0">
                <a:solidFill>
                  <a:schemeClr val="tx1"/>
                </a:solidFill>
              </a:rPr>
              <a:t>Considerations</a:t>
            </a:r>
          </a:p>
        </p:txBody>
      </p:sp>
      <p:pic>
        <p:nvPicPr>
          <p:cNvPr id="2" name="Picture 1"/>
          <p:cNvPicPr>
            <a:picLocks noChangeAspect="1"/>
          </p:cNvPicPr>
          <p:nvPr/>
        </p:nvPicPr>
        <p:blipFill>
          <a:blip r:embed="rId3"/>
          <a:stretch>
            <a:fillRect/>
          </a:stretch>
        </p:blipFill>
        <p:spPr>
          <a:xfrm>
            <a:off x="677158" y="1948793"/>
            <a:ext cx="4444711" cy="3333533"/>
          </a:xfrm>
          <a:prstGeom prst="rect">
            <a:avLst/>
          </a:prstGeom>
        </p:spPr>
      </p:pic>
      <p:sp>
        <p:nvSpPr>
          <p:cNvPr id="3" name="Slide Number Placeholder 2">
            <a:extLst>
              <a:ext uri="{FF2B5EF4-FFF2-40B4-BE49-F238E27FC236}">
                <a16:creationId xmlns:a16="http://schemas.microsoft.com/office/drawing/2014/main" id="{C4372E98-0DBE-42BC-A71D-5FE02A94FA42}"/>
              </a:ext>
            </a:extLst>
          </p:cNvPr>
          <p:cNvSpPr>
            <a:spLocks noGrp="1"/>
          </p:cNvSpPr>
          <p:nvPr>
            <p:ph type="sldNum" sz="quarter" idx="12"/>
          </p:nvPr>
        </p:nvSpPr>
        <p:spPr/>
        <p:txBody>
          <a:bodyPr/>
          <a:lstStyle/>
          <a:p>
            <a:fld id="{DC2E8EBC-E876-4F75-A8E2-294E580032CD}" type="slidenum">
              <a:rPr lang="en-US" smtClean="0"/>
              <a:t>19</a:t>
            </a:fld>
            <a:endParaRPr lang="en-US"/>
          </a:p>
        </p:txBody>
      </p:sp>
    </p:spTree>
    <p:extLst>
      <p:ext uri="{BB962C8B-B14F-4D97-AF65-F5344CB8AC3E}">
        <p14:creationId xmlns:p14="http://schemas.microsoft.com/office/powerpoint/2010/main" val="365424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Housekeeping</a:t>
            </a:r>
          </a:p>
        </p:txBody>
      </p:sp>
      <p:sp>
        <p:nvSpPr>
          <p:cNvPr id="3" name="Content Placeholder 2"/>
          <p:cNvSpPr>
            <a:spLocks noGrp="1"/>
          </p:cNvSpPr>
          <p:nvPr>
            <p:ph idx="1"/>
          </p:nvPr>
        </p:nvSpPr>
        <p:spPr>
          <a:xfrm>
            <a:off x="677158" y="1600200"/>
            <a:ext cx="8594429" cy="4441163"/>
          </a:xfrm>
        </p:spPr>
        <p:txBody>
          <a:bodyPr/>
          <a:lstStyle/>
          <a:p>
            <a:r>
              <a:rPr lang="en-US" sz="2800" dirty="0"/>
              <a:t>Breaks</a:t>
            </a:r>
          </a:p>
          <a:p>
            <a:r>
              <a:rPr lang="en-US" sz="2800" dirty="0"/>
              <a:t>Restrooms</a:t>
            </a:r>
          </a:p>
          <a:p>
            <a:r>
              <a:rPr lang="en-US" sz="2800" dirty="0"/>
              <a:t>Agenda</a:t>
            </a:r>
          </a:p>
          <a:p>
            <a:pPr marL="0" indent="0">
              <a:buNone/>
            </a:pPr>
            <a:endParaRPr lang="en-US" sz="2800" dirty="0"/>
          </a:p>
          <a:p>
            <a:r>
              <a:rPr lang="en-US" sz="2800" dirty="0"/>
              <a:t>Questions?</a:t>
            </a:r>
          </a:p>
        </p:txBody>
      </p:sp>
      <p:pic>
        <p:nvPicPr>
          <p:cNvPr id="5" name="Picture 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37212" y="1828800"/>
            <a:ext cx="2514600" cy="2514600"/>
          </a:xfrm>
          <a:prstGeom prst="rect">
            <a:avLst/>
          </a:prstGeom>
        </p:spPr>
      </p:pic>
      <p:sp>
        <p:nvSpPr>
          <p:cNvPr id="4" name="Slide Number Placeholder 3">
            <a:extLst>
              <a:ext uri="{FF2B5EF4-FFF2-40B4-BE49-F238E27FC236}">
                <a16:creationId xmlns:a16="http://schemas.microsoft.com/office/drawing/2014/main" id="{246A5347-91C2-49B5-95D6-08CA14E47BA6}"/>
              </a:ext>
            </a:extLst>
          </p:cNvPr>
          <p:cNvSpPr>
            <a:spLocks noGrp="1"/>
          </p:cNvSpPr>
          <p:nvPr>
            <p:ph type="sldNum" sz="quarter" idx="12"/>
          </p:nvPr>
        </p:nvSpPr>
        <p:spPr/>
        <p:txBody>
          <a:bodyPr/>
          <a:lstStyle/>
          <a:p>
            <a:fld id="{DC2E8EBC-E876-4F75-A8E2-294E580032CD}" type="slidenum">
              <a:rPr lang="en-US" smtClean="0"/>
              <a:t>2</a:t>
            </a:fld>
            <a:endParaRPr lang="en-US"/>
          </a:p>
        </p:txBody>
      </p:sp>
    </p:spTree>
    <p:extLst>
      <p:ext uri="{BB962C8B-B14F-4D97-AF65-F5344CB8AC3E}">
        <p14:creationId xmlns:p14="http://schemas.microsoft.com/office/powerpoint/2010/main" val="110854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Role Play #1: Attending Skills</a:t>
            </a:r>
          </a:p>
        </p:txBody>
      </p:sp>
      <p:sp>
        <p:nvSpPr>
          <p:cNvPr id="3" name="Content Placeholder 2"/>
          <p:cNvSpPr>
            <a:spLocks noGrp="1"/>
          </p:cNvSpPr>
          <p:nvPr>
            <p:ph idx="1"/>
          </p:nvPr>
        </p:nvSpPr>
        <p:spPr>
          <a:xfrm>
            <a:off x="677158" y="1695626"/>
            <a:ext cx="8594429" cy="4345738"/>
          </a:xfrm>
        </p:spPr>
        <p:txBody>
          <a:bodyPr>
            <a:normAutofit fontScale="32500" lnSpcReduction="20000"/>
          </a:bodyPr>
          <a:lstStyle/>
          <a:p>
            <a:pPr marL="514350" indent="-514350">
              <a:spcAft>
                <a:spcPts val="3000"/>
              </a:spcAft>
              <a:buClr>
                <a:srgbClr val="0000FF"/>
              </a:buClr>
              <a:buFont typeface="+mj-lt"/>
              <a:buAutoNum type="arabicPeriod"/>
            </a:pPr>
            <a:r>
              <a:rPr lang="en-US" sz="13500" b="1" dirty="0">
                <a:solidFill>
                  <a:schemeClr val="tx1"/>
                </a:solidFill>
              </a:rPr>
              <a:t>Listener</a:t>
            </a:r>
          </a:p>
          <a:p>
            <a:pPr marL="514350" indent="-514350">
              <a:spcAft>
                <a:spcPts val="3000"/>
              </a:spcAft>
              <a:buClr>
                <a:srgbClr val="0000FF"/>
              </a:buClr>
              <a:buFont typeface="+mj-lt"/>
              <a:buAutoNum type="arabicPeriod"/>
            </a:pPr>
            <a:r>
              <a:rPr lang="en-US" sz="13500" b="1" dirty="0">
                <a:solidFill>
                  <a:schemeClr val="tx1"/>
                </a:solidFill>
              </a:rPr>
              <a:t>Speaker</a:t>
            </a:r>
          </a:p>
          <a:p>
            <a:pPr marL="514350" indent="-514350">
              <a:spcAft>
                <a:spcPts val="3000"/>
              </a:spcAft>
              <a:buClr>
                <a:srgbClr val="0000FF"/>
              </a:buClr>
              <a:buFont typeface="+mj-lt"/>
              <a:buAutoNum type="arabicPeriod"/>
            </a:pPr>
            <a:r>
              <a:rPr lang="en-US" sz="13500" b="1" dirty="0">
                <a:solidFill>
                  <a:schemeClr val="tx1"/>
                </a:solidFill>
              </a:rPr>
              <a:t>Observer</a:t>
            </a:r>
          </a:p>
          <a:p>
            <a:pPr marL="0" indent="0">
              <a:spcAft>
                <a:spcPts val="3000"/>
              </a:spcAft>
              <a:buClr>
                <a:srgbClr val="0000FF"/>
              </a:buClr>
              <a:buNone/>
            </a:pPr>
            <a:endParaRPr lang="en-US" sz="3200" b="1" dirty="0">
              <a:solidFill>
                <a:schemeClr val="tx1"/>
              </a:solidFill>
            </a:endParaRPr>
          </a:p>
          <a:p>
            <a:pPr>
              <a:spcAft>
                <a:spcPts val="1800"/>
              </a:spcAft>
            </a:pPr>
            <a:r>
              <a:rPr lang="en-US" sz="2400" b="1" i="1" dirty="0">
                <a:solidFill>
                  <a:schemeClr val="tx1"/>
                </a:solidFill>
              </a:rPr>
              <a:t>See practice cards</a:t>
            </a:r>
          </a:p>
          <a:p>
            <a:pPr marL="0" indent="0">
              <a:spcAft>
                <a:spcPts val="1800"/>
              </a:spcAft>
              <a:buNone/>
            </a:pPr>
            <a:endParaRPr lang="en-US" sz="3200" b="1" dirty="0">
              <a:solidFill>
                <a:schemeClr val="tx1"/>
              </a:solidFill>
            </a:endParaRPr>
          </a:p>
        </p:txBody>
      </p:sp>
      <p:pic>
        <p:nvPicPr>
          <p:cNvPr id="5" name="Picture 4"/>
          <p:cNvPicPr>
            <a:picLocks noChangeAspect="1"/>
          </p:cNvPicPr>
          <p:nvPr/>
        </p:nvPicPr>
        <p:blipFill>
          <a:blip r:embed="rId3"/>
          <a:stretch>
            <a:fillRect/>
          </a:stretch>
        </p:blipFill>
        <p:spPr>
          <a:xfrm>
            <a:off x="3960812" y="1413933"/>
            <a:ext cx="1162049" cy="103293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2775" y="2590800"/>
            <a:ext cx="1286862" cy="103293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6643" y="3790142"/>
            <a:ext cx="915295" cy="915295"/>
          </a:xfrm>
          <a:prstGeom prst="rect">
            <a:avLst/>
          </a:prstGeom>
        </p:spPr>
      </p:pic>
      <p:sp>
        <p:nvSpPr>
          <p:cNvPr id="4" name="Slide Number Placeholder 3">
            <a:extLst>
              <a:ext uri="{FF2B5EF4-FFF2-40B4-BE49-F238E27FC236}">
                <a16:creationId xmlns:a16="http://schemas.microsoft.com/office/drawing/2014/main" id="{677E909F-D021-45DE-9EE9-A632A5C1E09B}"/>
              </a:ext>
            </a:extLst>
          </p:cNvPr>
          <p:cNvSpPr>
            <a:spLocks noGrp="1"/>
          </p:cNvSpPr>
          <p:nvPr>
            <p:ph type="sldNum" sz="quarter" idx="12"/>
          </p:nvPr>
        </p:nvSpPr>
        <p:spPr/>
        <p:txBody>
          <a:bodyPr/>
          <a:lstStyle/>
          <a:p>
            <a:fld id="{DC2E8EBC-E876-4F75-A8E2-294E580032CD}" type="slidenum">
              <a:rPr lang="en-US" smtClean="0"/>
              <a:t>20</a:t>
            </a:fld>
            <a:endParaRPr lang="en-US"/>
          </a:p>
        </p:txBody>
      </p:sp>
    </p:spTree>
    <p:extLst>
      <p:ext uri="{BB962C8B-B14F-4D97-AF65-F5344CB8AC3E}">
        <p14:creationId xmlns:p14="http://schemas.microsoft.com/office/powerpoint/2010/main" val="254000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060"/>
                </a:solidFill>
              </a:rPr>
              <a:t>Following Skills</a:t>
            </a:r>
          </a:p>
        </p:txBody>
      </p:sp>
      <p:sp>
        <p:nvSpPr>
          <p:cNvPr id="5" name="Content Placeholder 4"/>
          <p:cNvSpPr>
            <a:spLocks noGrp="1"/>
          </p:cNvSpPr>
          <p:nvPr>
            <p:ph idx="1"/>
          </p:nvPr>
        </p:nvSpPr>
        <p:spPr>
          <a:xfrm>
            <a:off x="680825" y="2133600"/>
            <a:ext cx="5032587" cy="3880773"/>
          </a:xfrm>
        </p:spPr>
        <p:txBody>
          <a:bodyPr>
            <a:normAutofit/>
          </a:bodyPr>
          <a:lstStyle/>
          <a:p>
            <a:pPr marL="457200" indent="-457200">
              <a:spcAft>
                <a:spcPts val="1800"/>
              </a:spcAft>
              <a:buClr>
                <a:srgbClr val="0000FF"/>
              </a:buClr>
              <a:buFont typeface="+mj-lt"/>
              <a:buAutoNum type="arabicPeriod"/>
            </a:pPr>
            <a:r>
              <a:rPr lang="en-US" sz="3200" b="1" dirty="0">
                <a:solidFill>
                  <a:schemeClr val="tx1"/>
                </a:solidFill>
              </a:rPr>
              <a:t>Door Openers</a:t>
            </a:r>
          </a:p>
          <a:p>
            <a:pPr marL="457200" indent="-457200">
              <a:spcAft>
                <a:spcPts val="1800"/>
              </a:spcAft>
              <a:buClr>
                <a:srgbClr val="0000FF"/>
              </a:buClr>
              <a:buFont typeface="+mj-lt"/>
              <a:buAutoNum type="arabicPeriod"/>
            </a:pPr>
            <a:r>
              <a:rPr lang="en-US" sz="3200" b="1" dirty="0">
                <a:solidFill>
                  <a:schemeClr val="tx1"/>
                </a:solidFill>
              </a:rPr>
              <a:t>Simple Encouragers</a:t>
            </a:r>
          </a:p>
          <a:p>
            <a:pPr marL="457200" indent="-457200">
              <a:spcAft>
                <a:spcPts val="1800"/>
              </a:spcAft>
              <a:buClr>
                <a:srgbClr val="0000FF"/>
              </a:buClr>
              <a:buFont typeface="+mj-lt"/>
              <a:buAutoNum type="arabicPeriod"/>
            </a:pPr>
            <a:r>
              <a:rPr lang="en-US" sz="3200" b="1" dirty="0">
                <a:solidFill>
                  <a:schemeClr val="tx1"/>
                </a:solidFill>
              </a:rPr>
              <a:t>Questioning</a:t>
            </a:r>
          </a:p>
          <a:p>
            <a:pPr marL="457200" indent="-457200">
              <a:spcAft>
                <a:spcPts val="1800"/>
              </a:spcAft>
              <a:buClr>
                <a:srgbClr val="0000FF"/>
              </a:buClr>
              <a:buFont typeface="+mj-lt"/>
              <a:buAutoNum type="arabicPeriod"/>
            </a:pPr>
            <a:r>
              <a:rPr lang="en-US" sz="3200" b="1" dirty="0">
                <a:solidFill>
                  <a:schemeClr val="tx1"/>
                </a:solidFill>
              </a:rPr>
              <a:t>Attentive Silence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9612" y="1981200"/>
            <a:ext cx="3107764" cy="2971800"/>
          </a:xfrm>
          <a:prstGeom prst="rect">
            <a:avLst/>
          </a:prstGeom>
        </p:spPr>
      </p:pic>
      <p:sp>
        <p:nvSpPr>
          <p:cNvPr id="3" name="Slide Number Placeholder 2">
            <a:extLst>
              <a:ext uri="{FF2B5EF4-FFF2-40B4-BE49-F238E27FC236}">
                <a16:creationId xmlns:a16="http://schemas.microsoft.com/office/drawing/2014/main" id="{FF65F326-3698-4A02-90F1-0E52FA49460A}"/>
              </a:ext>
            </a:extLst>
          </p:cNvPr>
          <p:cNvSpPr>
            <a:spLocks noGrp="1"/>
          </p:cNvSpPr>
          <p:nvPr>
            <p:ph type="sldNum" sz="quarter" idx="12"/>
          </p:nvPr>
        </p:nvSpPr>
        <p:spPr/>
        <p:txBody>
          <a:bodyPr/>
          <a:lstStyle/>
          <a:p>
            <a:fld id="{DC2E8EBC-E876-4F75-A8E2-294E580032CD}" type="slidenum">
              <a:rPr lang="en-US" smtClean="0"/>
              <a:t>21</a:t>
            </a:fld>
            <a:endParaRPr lang="en-US"/>
          </a:p>
        </p:txBody>
      </p:sp>
    </p:spTree>
    <p:extLst>
      <p:ext uri="{BB962C8B-B14F-4D97-AF65-F5344CB8AC3E}">
        <p14:creationId xmlns:p14="http://schemas.microsoft.com/office/powerpoint/2010/main" val="195351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Role Play #2: Following Skills</a:t>
            </a:r>
          </a:p>
        </p:txBody>
      </p:sp>
      <p:sp>
        <p:nvSpPr>
          <p:cNvPr id="3" name="Content Placeholder 2"/>
          <p:cNvSpPr>
            <a:spLocks noGrp="1"/>
          </p:cNvSpPr>
          <p:nvPr>
            <p:ph idx="1"/>
          </p:nvPr>
        </p:nvSpPr>
        <p:spPr/>
        <p:txBody>
          <a:bodyPr>
            <a:normAutofit/>
          </a:bodyPr>
          <a:lstStyle/>
          <a:p>
            <a:pPr marL="514350" indent="-514350">
              <a:spcAft>
                <a:spcPts val="3000"/>
              </a:spcAft>
              <a:buClr>
                <a:srgbClr val="0000FF"/>
              </a:buClr>
              <a:buFont typeface="+mj-lt"/>
              <a:buAutoNum type="arabicPeriod"/>
            </a:pPr>
            <a:r>
              <a:rPr lang="en-US" sz="3200" b="1" dirty="0">
                <a:solidFill>
                  <a:schemeClr val="tx1"/>
                </a:solidFill>
              </a:rPr>
              <a:t>Listener</a:t>
            </a:r>
          </a:p>
          <a:p>
            <a:pPr marL="514350" indent="-514350">
              <a:spcAft>
                <a:spcPts val="3000"/>
              </a:spcAft>
              <a:buClr>
                <a:srgbClr val="0000FF"/>
              </a:buClr>
              <a:buFont typeface="+mj-lt"/>
              <a:buAutoNum type="arabicPeriod"/>
            </a:pPr>
            <a:r>
              <a:rPr lang="en-US" sz="3200" b="1" dirty="0">
                <a:solidFill>
                  <a:schemeClr val="tx1"/>
                </a:solidFill>
              </a:rPr>
              <a:t>Speaker</a:t>
            </a:r>
          </a:p>
          <a:p>
            <a:pPr marL="514350" indent="-514350">
              <a:spcAft>
                <a:spcPts val="3000"/>
              </a:spcAft>
              <a:buClr>
                <a:srgbClr val="0000FF"/>
              </a:buClr>
              <a:buFont typeface="+mj-lt"/>
              <a:buAutoNum type="arabicPeriod"/>
            </a:pPr>
            <a:r>
              <a:rPr lang="en-US" sz="3200" b="1" dirty="0">
                <a:solidFill>
                  <a:schemeClr val="tx1"/>
                </a:solidFill>
              </a:rPr>
              <a:t>Observer</a:t>
            </a:r>
          </a:p>
          <a:p>
            <a:pPr>
              <a:spcAft>
                <a:spcPts val="1800"/>
              </a:spcAft>
            </a:pPr>
            <a:r>
              <a:rPr lang="en-US" sz="2400" b="1" i="1" dirty="0">
                <a:solidFill>
                  <a:schemeClr val="tx1"/>
                </a:solidFill>
              </a:rPr>
              <a:t>See cards</a:t>
            </a:r>
          </a:p>
          <a:p>
            <a:pPr marL="0" indent="0">
              <a:spcAft>
                <a:spcPts val="1800"/>
              </a:spcAft>
              <a:buNone/>
            </a:pPr>
            <a:endParaRPr lang="en-US" sz="3200" b="1" dirty="0">
              <a:solidFill>
                <a:schemeClr val="tx1"/>
              </a:solidFill>
            </a:endParaRPr>
          </a:p>
        </p:txBody>
      </p:sp>
      <p:pic>
        <p:nvPicPr>
          <p:cNvPr id="5" name="Picture 4"/>
          <p:cNvPicPr>
            <a:picLocks noChangeAspect="1"/>
          </p:cNvPicPr>
          <p:nvPr/>
        </p:nvPicPr>
        <p:blipFill>
          <a:blip r:embed="rId3"/>
          <a:stretch>
            <a:fillRect/>
          </a:stretch>
        </p:blipFill>
        <p:spPr>
          <a:xfrm>
            <a:off x="6954321" y="1054895"/>
            <a:ext cx="2228849" cy="19812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6612" y="2801037"/>
            <a:ext cx="2111392" cy="169476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7440" y="4236168"/>
            <a:ext cx="1768409" cy="1768409"/>
          </a:xfrm>
          <a:prstGeom prst="rect">
            <a:avLst/>
          </a:prstGeom>
        </p:spPr>
      </p:pic>
      <p:sp>
        <p:nvSpPr>
          <p:cNvPr id="4" name="Slide Number Placeholder 3">
            <a:extLst>
              <a:ext uri="{FF2B5EF4-FFF2-40B4-BE49-F238E27FC236}">
                <a16:creationId xmlns:a16="http://schemas.microsoft.com/office/drawing/2014/main" id="{26B3B230-81DE-4005-B204-5E190844CCD6}"/>
              </a:ext>
            </a:extLst>
          </p:cNvPr>
          <p:cNvSpPr>
            <a:spLocks noGrp="1"/>
          </p:cNvSpPr>
          <p:nvPr>
            <p:ph type="sldNum" sz="quarter" idx="12"/>
          </p:nvPr>
        </p:nvSpPr>
        <p:spPr/>
        <p:txBody>
          <a:bodyPr/>
          <a:lstStyle/>
          <a:p>
            <a:fld id="{DC2E8EBC-E876-4F75-A8E2-294E580032CD}" type="slidenum">
              <a:rPr lang="en-US" smtClean="0"/>
              <a:t>22</a:t>
            </a:fld>
            <a:endParaRPr lang="en-US"/>
          </a:p>
        </p:txBody>
      </p:sp>
    </p:spTree>
    <p:extLst>
      <p:ext uri="{BB962C8B-B14F-4D97-AF65-F5344CB8AC3E}">
        <p14:creationId xmlns:p14="http://schemas.microsoft.com/office/powerpoint/2010/main" val="24519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0212" y="2438400"/>
            <a:ext cx="3588454" cy="1320800"/>
          </a:xfrm>
        </p:spPr>
        <p:txBody>
          <a:bodyPr>
            <a:noAutofit/>
          </a:bodyPr>
          <a:lstStyle/>
          <a:p>
            <a:r>
              <a:rPr lang="en-US" sz="8800" dirty="0"/>
              <a:t>Break</a:t>
            </a:r>
          </a:p>
        </p:txBody>
      </p:sp>
      <p:sp>
        <p:nvSpPr>
          <p:cNvPr id="3" name="Slide Number Placeholder 2">
            <a:extLst>
              <a:ext uri="{FF2B5EF4-FFF2-40B4-BE49-F238E27FC236}">
                <a16:creationId xmlns:a16="http://schemas.microsoft.com/office/drawing/2014/main" id="{973251DF-96FC-4C03-93B6-A02849D482EF}"/>
              </a:ext>
            </a:extLst>
          </p:cNvPr>
          <p:cNvSpPr>
            <a:spLocks noGrp="1"/>
          </p:cNvSpPr>
          <p:nvPr>
            <p:ph type="sldNum" sz="quarter" idx="12"/>
          </p:nvPr>
        </p:nvSpPr>
        <p:spPr/>
        <p:txBody>
          <a:bodyPr/>
          <a:lstStyle/>
          <a:p>
            <a:fld id="{DC2E8EBC-E876-4F75-A8E2-294E580032CD}" type="slidenum">
              <a:rPr lang="en-US" smtClean="0"/>
              <a:t>23</a:t>
            </a:fld>
            <a:endParaRPr lang="en-US"/>
          </a:p>
        </p:txBody>
      </p:sp>
    </p:spTree>
    <p:extLst>
      <p:ext uri="{BB962C8B-B14F-4D97-AF65-F5344CB8AC3E}">
        <p14:creationId xmlns:p14="http://schemas.microsoft.com/office/powerpoint/2010/main" val="141962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Reflecting Skills</a:t>
            </a:r>
          </a:p>
        </p:txBody>
      </p:sp>
      <p:sp>
        <p:nvSpPr>
          <p:cNvPr id="3" name="Content Placeholder 2"/>
          <p:cNvSpPr>
            <a:spLocks noGrp="1"/>
          </p:cNvSpPr>
          <p:nvPr>
            <p:ph idx="1"/>
          </p:nvPr>
        </p:nvSpPr>
        <p:spPr>
          <a:xfrm>
            <a:off x="912812" y="1818813"/>
            <a:ext cx="4883854" cy="3880773"/>
          </a:xfrm>
        </p:spPr>
        <p:txBody>
          <a:bodyPr>
            <a:normAutofit/>
          </a:bodyPr>
          <a:lstStyle/>
          <a:p>
            <a:pPr marL="457200" indent="-457200">
              <a:spcAft>
                <a:spcPts val="1800"/>
              </a:spcAft>
              <a:buClr>
                <a:srgbClr val="0000FF"/>
              </a:buClr>
              <a:buFont typeface="+mj-lt"/>
              <a:buAutoNum type="arabicPeriod"/>
            </a:pPr>
            <a:r>
              <a:rPr lang="en-US" sz="3200" b="1" dirty="0">
                <a:solidFill>
                  <a:schemeClr val="tx1"/>
                </a:solidFill>
              </a:rPr>
              <a:t>Paraphrasing</a:t>
            </a:r>
          </a:p>
          <a:p>
            <a:pPr marL="457200" indent="-457200">
              <a:spcAft>
                <a:spcPts val="1800"/>
              </a:spcAft>
              <a:buClr>
                <a:srgbClr val="0000FF"/>
              </a:buClr>
              <a:buFont typeface="+mj-lt"/>
              <a:buAutoNum type="arabicPeriod"/>
            </a:pPr>
            <a:r>
              <a:rPr lang="en-US" sz="3200" b="1" dirty="0">
                <a:solidFill>
                  <a:schemeClr val="tx1"/>
                </a:solidFill>
              </a:rPr>
              <a:t>Connecting Feelings and Meanings</a:t>
            </a:r>
          </a:p>
          <a:p>
            <a:pPr marL="457200" indent="-457200">
              <a:spcAft>
                <a:spcPts val="1800"/>
              </a:spcAft>
              <a:buClr>
                <a:srgbClr val="0000FF"/>
              </a:buClr>
              <a:buFont typeface="+mj-lt"/>
              <a:buAutoNum type="arabicPeriod"/>
            </a:pPr>
            <a:r>
              <a:rPr lang="en-US" sz="3200" b="1" dirty="0">
                <a:solidFill>
                  <a:schemeClr val="tx1"/>
                </a:solidFill>
              </a:rPr>
              <a:t>Summarizing</a:t>
            </a:r>
          </a:p>
        </p:txBody>
      </p:sp>
      <p:pic>
        <p:nvPicPr>
          <p:cNvPr id="7" name="Picture 6">
            <a:extLst>
              <a:ext uri="{FF2B5EF4-FFF2-40B4-BE49-F238E27FC236}">
                <a16:creationId xmlns:a16="http://schemas.microsoft.com/office/drawing/2014/main" id="{C1A7C5BA-C50C-44BA-A4BC-4CE11FE6614B}"/>
              </a:ext>
            </a:extLst>
          </p:cNvPr>
          <p:cNvPicPr>
            <a:picLocks noChangeAspect="1"/>
          </p:cNvPicPr>
          <p:nvPr/>
        </p:nvPicPr>
        <p:blipFill>
          <a:blip r:embed="rId3"/>
          <a:stretch>
            <a:fillRect/>
          </a:stretch>
        </p:blipFill>
        <p:spPr>
          <a:xfrm>
            <a:off x="5804043" y="1066800"/>
            <a:ext cx="3149214" cy="4757271"/>
          </a:xfrm>
          <a:prstGeom prst="rect">
            <a:avLst/>
          </a:prstGeom>
        </p:spPr>
      </p:pic>
      <p:sp>
        <p:nvSpPr>
          <p:cNvPr id="4" name="Slide Number Placeholder 3">
            <a:extLst>
              <a:ext uri="{FF2B5EF4-FFF2-40B4-BE49-F238E27FC236}">
                <a16:creationId xmlns:a16="http://schemas.microsoft.com/office/drawing/2014/main" id="{C444737B-A99D-4D88-B28C-40F88F259D24}"/>
              </a:ext>
            </a:extLst>
          </p:cNvPr>
          <p:cNvSpPr>
            <a:spLocks noGrp="1"/>
          </p:cNvSpPr>
          <p:nvPr>
            <p:ph type="sldNum" sz="quarter" idx="12"/>
          </p:nvPr>
        </p:nvSpPr>
        <p:spPr/>
        <p:txBody>
          <a:bodyPr/>
          <a:lstStyle/>
          <a:p>
            <a:fld id="{DC2E8EBC-E876-4F75-A8E2-294E580032CD}" type="slidenum">
              <a:rPr lang="en-US" smtClean="0"/>
              <a:t>24</a:t>
            </a:fld>
            <a:endParaRPr lang="en-US"/>
          </a:p>
        </p:txBody>
      </p:sp>
    </p:spTree>
    <p:extLst>
      <p:ext uri="{BB962C8B-B14F-4D97-AF65-F5344CB8AC3E}">
        <p14:creationId xmlns:p14="http://schemas.microsoft.com/office/powerpoint/2010/main" val="36007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Role Play #3: Reflecting Skills</a:t>
            </a:r>
          </a:p>
        </p:txBody>
      </p:sp>
      <p:sp>
        <p:nvSpPr>
          <p:cNvPr id="3" name="Content Placeholder 2"/>
          <p:cNvSpPr>
            <a:spLocks noGrp="1"/>
          </p:cNvSpPr>
          <p:nvPr>
            <p:ph idx="1"/>
          </p:nvPr>
        </p:nvSpPr>
        <p:spPr>
          <a:xfrm>
            <a:off x="677158" y="1676400"/>
            <a:ext cx="8594429" cy="4364963"/>
          </a:xfrm>
        </p:spPr>
        <p:txBody>
          <a:bodyPr>
            <a:normAutofit fontScale="92500" lnSpcReduction="10000"/>
          </a:bodyPr>
          <a:lstStyle/>
          <a:p>
            <a:pPr marL="514350" indent="-514350">
              <a:spcAft>
                <a:spcPts val="3000"/>
              </a:spcAft>
              <a:buClr>
                <a:srgbClr val="0000FF"/>
              </a:buClr>
              <a:buFont typeface="+mj-lt"/>
              <a:buAutoNum type="arabicPeriod"/>
            </a:pPr>
            <a:r>
              <a:rPr lang="en-US" sz="5400" b="1" dirty="0">
                <a:solidFill>
                  <a:schemeClr val="tx1"/>
                </a:solidFill>
              </a:rPr>
              <a:t>Listener</a:t>
            </a:r>
          </a:p>
          <a:p>
            <a:pPr marL="514350" indent="-514350">
              <a:spcAft>
                <a:spcPts val="3000"/>
              </a:spcAft>
              <a:buClr>
                <a:srgbClr val="0000FF"/>
              </a:buClr>
              <a:buFont typeface="+mj-lt"/>
              <a:buAutoNum type="arabicPeriod"/>
            </a:pPr>
            <a:r>
              <a:rPr lang="en-US" sz="5400" b="1" dirty="0">
                <a:solidFill>
                  <a:schemeClr val="tx1"/>
                </a:solidFill>
              </a:rPr>
              <a:t>Speaker</a:t>
            </a:r>
          </a:p>
          <a:p>
            <a:pPr marL="514350" indent="-514350">
              <a:spcAft>
                <a:spcPts val="3000"/>
              </a:spcAft>
              <a:buClr>
                <a:srgbClr val="0000FF"/>
              </a:buClr>
              <a:buFont typeface="+mj-lt"/>
              <a:buAutoNum type="arabicPeriod"/>
            </a:pPr>
            <a:r>
              <a:rPr lang="en-US" sz="5400" b="1" dirty="0">
                <a:solidFill>
                  <a:schemeClr val="tx1"/>
                </a:solidFill>
              </a:rPr>
              <a:t>Observer</a:t>
            </a:r>
          </a:p>
          <a:p>
            <a:pPr>
              <a:spcAft>
                <a:spcPts val="1800"/>
              </a:spcAft>
            </a:pPr>
            <a:r>
              <a:rPr lang="en-US" sz="2400" b="1" i="1" dirty="0">
                <a:solidFill>
                  <a:schemeClr val="tx1"/>
                </a:solidFill>
              </a:rPr>
              <a:t>See practice cards</a:t>
            </a:r>
          </a:p>
          <a:p>
            <a:pPr marL="0" indent="0">
              <a:spcAft>
                <a:spcPts val="1800"/>
              </a:spcAft>
              <a:buNone/>
            </a:pPr>
            <a:endParaRPr lang="en-US" sz="3200" b="1" dirty="0">
              <a:solidFill>
                <a:schemeClr val="tx1"/>
              </a:solidFill>
            </a:endParaRPr>
          </a:p>
        </p:txBody>
      </p:sp>
      <p:pic>
        <p:nvPicPr>
          <p:cNvPr id="5" name="Picture 4"/>
          <p:cNvPicPr>
            <a:picLocks noChangeAspect="1"/>
          </p:cNvPicPr>
          <p:nvPr/>
        </p:nvPicPr>
        <p:blipFill>
          <a:blip r:embed="rId3"/>
          <a:stretch>
            <a:fillRect/>
          </a:stretch>
        </p:blipFill>
        <p:spPr>
          <a:xfrm>
            <a:off x="4442350" y="1552981"/>
            <a:ext cx="1259958" cy="111996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3212" y="2690179"/>
            <a:ext cx="1395287" cy="111996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4619" y="4074302"/>
            <a:ext cx="991237" cy="991237"/>
          </a:xfrm>
          <a:prstGeom prst="rect">
            <a:avLst/>
          </a:prstGeom>
        </p:spPr>
      </p:pic>
      <p:sp>
        <p:nvSpPr>
          <p:cNvPr id="4" name="Slide Number Placeholder 3">
            <a:extLst>
              <a:ext uri="{FF2B5EF4-FFF2-40B4-BE49-F238E27FC236}">
                <a16:creationId xmlns:a16="http://schemas.microsoft.com/office/drawing/2014/main" id="{5FDA02E1-5B35-4B19-8739-BC7ECDBD1F00}"/>
              </a:ext>
            </a:extLst>
          </p:cNvPr>
          <p:cNvSpPr>
            <a:spLocks noGrp="1"/>
          </p:cNvSpPr>
          <p:nvPr>
            <p:ph type="sldNum" sz="quarter" idx="12"/>
          </p:nvPr>
        </p:nvSpPr>
        <p:spPr/>
        <p:txBody>
          <a:bodyPr/>
          <a:lstStyle/>
          <a:p>
            <a:fld id="{DC2E8EBC-E876-4F75-A8E2-294E580032CD}" type="slidenum">
              <a:rPr lang="en-US" smtClean="0"/>
              <a:t>25</a:t>
            </a:fld>
            <a:endParaRPr lang="en-US"/>
          </a:p>
        </p:txBody>
      </p:sp>
    </p:spTree>
    <p:extLst>
      <p:ext uri="{BB962C8B-B14F-4D97-AF65-F5344CB8AC3E}">
        <p14:creationId xmlns:p14="http://schemas.microsoft.com/office/powerpoint/2010/main" val="354001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Constructive Feedback</a:t>
            </a:r>
          </a:p>
        </p:txBody>
      </p:sp>
      <p:sp>
        <p:nvSpPr>
          <p:cNvPr id="3" name="Content Placeholder 2"/>
          <p:cNvSpPr>
            <a:spLocks noGrp="1"/>
          </p:cNvSpPr>
          <p:nvPr>
            <p:ph idx="1"/>
          </p:nvPr>
        </p:nvSpPr>
        <p:spPr>
          <a:xfrm>
            <a:off x="677159" y="2160590"/>
            <a:ext cx="4731454" cy="3880773"/>
          </a:xfrm>
        </p:spPr>
        <p:txBody>
          <a:bodyPr>
            <a:normAutofit/>
          </a:bodyPr>
          <a:lstStyle/>
          <a:p>
            <a:pPr>
              <a:spcAft>
                <a:spcPts val="1200"/>
              </a:spcAft>
            </a:pPr>
            <a:r>
              <a:rPr lang="en-US" sz="3200" b="1" i="1" dirty="0">
                <a:solidFill>
                  <a:schemeClr val="tx1"/>
                </a:solidFill>
              </a:rPr>
              <a:t>Sandwiching</a:t>
            </a:r>
          </a:p>
          <a:p>
            <a:pPr lvl="1">
              <a:spcAft>
                <a:spcPts val="1200"/>
              </a:spcAft>
            </a:pPr>
            <a:r>
              <a:rPr lang="en-US" sz="2400" b="1" dirty="0">
                <a:solidFill>
                  <a:schemeClr val="tx1"/>
                </a:solidFill>
              </a:rPr>
              <a:t>Begin with compliment</a:t>
            </a:r>
          </a:p>
          <a:p>
            <a:pPr lvl="1">
              <a:spcAft>
                <a:spcPts val="1200"/>
              </a:spcAft>
            </a:pPr>
            <a:r>
              <a:rPr lang="en-US" sz="2400" b="1" dirty="0">
                <a:solidFill>
                  <a:schemeClr val="tx1"/>
                </a:solidFill>
              </a:rPr>
              <a:t>Add solution to concern</a:t>
            </a:r>
          </a:p>
          <a:p>
            <a:pPr lvl="1">
              <a:spcAft>
                <a:spcPts val="1200"/>
              </a:spcAft>
            </a:pPr>
            <a:r>
              <a:rPr lang="en-US" sz="2400" b="1" dirty="0">
                <a:solidFill>
                  <a:schemeClr val="tx1"/>
                </a:solidFill>
              </a:rPr>
              <a:t>End with thank you of hard work</a:t>
            </a:r>
          </a:p>
        </p:txBody>
      </p:sp>
      <p:sp>
        <p:nvSpPr>
          <p:cNvPr id="5" name="Slide Number Placeholder 4">
            <a:extLst>
              <a:ext uri="{FF2B5EF4-FFF2-40B4-BE49-F238E27FC236}">
                <a16:creationId xmlns:a16="http://schemas.microsoft.com/office/drawing/2014/main" id="{B6203976-A2B9-4A11-9B96-C07A792B14E0}"/>
              </a:ext>
            </a:extLst>
          </p:cNvPr>
          <p:cNvSpPr>
            <a:spLocks noGrp="1"/>
          </p:cNvSpPr>
          <p:nvPr>
            <p:ph type="sldNum" sz="quarter" idx="12"/>
          </p:nvPr>
        </p:nvSpPr>
        <p:spPr/>
        <p:txBody>
          <a:bodyPr/>
          <a:lstStyle/>
          <a:p>
            <a:fld id="{DC2E8EBC-E876-4F75-A8E2-294E580032CD}" type="slidenum">
              <a:rPr lang="en-US" smtClean="0"/>
              <a:t>26</a:t>
            </a:fld>
            <a:endParaRPr lang="en-US"/>
          </a:p>
        </p:txBody>
      </p:sp>
      <p:pic>
        <p:nvPicPr>
          <p:cNvPr id="7" name="Picture 6">
            <a:extLst>
              <a:ext uri="{FF2B5EF4-FFF2-40B4-BE49-F238E27FC236}">
                <a16:creationId xmlns:a16="http://schemas.microsoft.com/office/drawing/2014/main" id="{6347DE4E-740D-49DC-8AED-BB011D54D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212" y="1930400"/>
            <a:ext cx="4191000" cy="3112304"/>
          </a:xfrm>
          <a:prstGeom prst="rect">
            <a:avLst/>
          </a:prstGeom>
        </p:spPr>
      </p:pic>
    </p:spTree>
    <p:extLst>
      <p:ext uri="{BB962C8B-B14F-4D97-AF65-F5344CB8AC3E}">
        <p14:creationId xmlns:p14="http://schemas.microsoft.com/office/powerpoint/2010/main" val="363662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Role Play #4: Constructive Feedback</a:t>
            </a:r>
          </a:p>
        </p:txBody>
      </p:sp>
      <p:sp>
        <p:nvSpPr>
          <p:cNvPr id="3" name="Content Placeholder 2"/>
          <p:cNvSpPr>
            <a:spLocks noGrp="1"/>
          </p:cNvSpPr>
          <p:nvPr>
            <p:ph idx="1"/>
          </p:nvPr>
        </p:nvSpPr>
        <p:spPr/>
        <p:txBody>
          <a:bodyPr>
            <a:normAutofit/>
          </a:bodyPr>
          <a:lstStyle/>
          <a:p>
            <a:pPr marL="514350" indent="-514350">
              <a:spcAft>
                <a:spcPts val="3000"/>
              </a:spcAft>
              <a:buClr>
                <a:srgbClr val="0000FF"/>
              </a:buClr>
              <a:buFont typeface="+mj-lt"/>
              <a:buAutoNum type="arabicPeriod"/>
            </a:pPr>
            <a:r>
              <a:rPr lang="en-US" sz="3200" b="1" dirty="0">
                <a:solidFill>
                  <a:schemeClr val="tx1"/>
                </a:solidFill>
              </a:rPr>
              <a:t>Listener</a:t>
            </a:r>
          </a:p>
          <a:p>
            <a:pPr marL="514350" indent="-514350">
              <a:spcAft>
                <a:spcPts val="3000"/>
              </a:spcAft>
              <a:buClr>
                <a:srgbClr val="0000FF"/>
              </a:buClr>
              <a:buFont typeface="+mj-lt"/>
              <a:buAutoNum type="arabicPeriod"/>
            </a:pPr>
            <a:r>
              <a:rPr lang="en-US" sz="3200" b="1" dirty="0">
                <a:solidFill>
                  <a:schemeClr val="tx1"/>
                </a:solidFill>
              </a:rPr>
              <a:t>Speaker</a:t>
            </a:r>
          </a:p>
          <a:p>
            <a:pPr marL="514350" indent="-514350">
              <a:spcAft>
                <a:spcPts val="3000"/>
              </a:spcAft>
              <a:buClr>
                <a:srgbClr val="0000FF"/>
              </a:buClr>
              <a:buFont typeface="+mj-lt"/>
              <a:buAutoNum type="arabicPeriod"/>
            </a:pPr>
            <a:r>
              <a:rPr lang="en-US" sz="3200" b="1" dirty="0">
                <a:solidFill>
                  <a:schemeClr val="tx1"/>
                </a:solidFill>
              </a:rPr>
              <a:t>Observer</a:t>
            </a:r>
          </a:p>
          <a:p>
            <a:pPr>
              <a:spcAft>
                <a:spcPts val="1800"/>
              </a:spcAft>
            </a:pPr>
            <a:r>
              <a:rPr lang="en-US" sz="2400" b="1" i="1" dirty="0">
                <a:solidFill>
                  <a:schemeClr val="tx1"/>
                </a:solidFill>
              </a:rPr>
              <a:t>See cards</a:t>
            </a:r>
          </a:p>
          <a:p>
            <a:pPr marL="0" indent="0">
              <a:spcAft>
                <a:spcPts val="1800"/>
              </a:spcAft>
              <a:buNone/>
            </a:pPr>
            <a:endParaRPr lang="en-US" sz="3200" b="1" dirty="0">
              <a:solidFill>
                <a:schemeClr val="tx1"/>
              </a:solidFill>
            </a:endParaRPr>
          </a:p>
        </p:txBody>
      </p:sp>
      <p:pic>
        <p:nvPicPr>
          <p:cNvPr id="5" name="Picture 4"/>
          <p:cNvPicPr>
            <a:picLocks noChangeAspect="1"/>
          </p:cNvPicPr>
          <p:nvPr/>
        </p:nvPicPr>
        <p:blipFill>
          <a:blip r:embed="rId3"/>
          <a:stretch>
            <a:fillRect/>
          </a:stretch>
        </p:blipFill>
        <p:spPr>
          <a:xfrm>
            <a:off x="7042738" y="1371600"/>
            <a:ext cx="2228849" cy="19812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6612" y="2801037"/>
            <a:ext cx="2111392" cy="169476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7440" y="4236168"/>
            <a:ext cx="1768409" cy="1768409"/>
          </a:xfrm>
          <a:prstGeom prst="rect">
            <a:avLst/>
          </a:prstGeom>
        </p:spPr>
      </p:pic>
      <p:sp>
        <p:nvSpPr>
          <p:cNvPr id="4" name="Slide Number Placeholder 3">
            <a:extLst>
              <a:ext uri="{FF2B5EF4-FFF2-40B4-BE49-F238E27FC236}">
                <a16:creationId xmlns:a16="http://schemas.microsoft.com/office/drawing/2014/main" id="{46F4DB8D-5EA8-4AAB-AD74-2952EF879D15}"/>
              </a:ext>
            </a:extLst>
          </p:cNvPr>
          <p:cNvSpPr>
            <a:spLocks noGrp="1"/>
          </p:cNvSpPr>
          <p:nvPr>
            <p:ph type="sldNum" sz="quarter" idx="12"/>
          </p:nvPr>
        </p:nvSpPr>
        <p:spPr/>
        <p:txBody>
          <a:bodyPr/>
          <a:lstStyle/>
          <a:p>
            <a:fld id="{DC2E8EBC-E876-4F75-A8E2-294E580032CD}" type="slidenum">
              <a:rPr lang="en-US" smtClean="0"/>
              <a:t>27</a:t>
            </a:fld>
            <a:endParaRPr lang="en-US"/>
          </a:p>
        </p:txBody>
      </p:sp>
    </p:spTree>
    <p:extLst>
      <p:ext uri="{BB962C8B-B14F-4D97-AF65-F5344CB8AC3E}">
        <p14:creationId xmlns:p14="http://schemas.microsoft.com/office/powerpoint/2010/main" val="47533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002060"/>
                </a:solidFill>
              </a:rPr>
              <a:t>What do you want to work on?</a:t>
            </a:r>
          </a:p>
        </p:txBody>
      </p:sp>
      <p:sp>
        <p:nvSpPr>
          <p:cNvPr id="3" name="Content Placeholder 2"/>
          <p:cNvSpPr>
            <a:spLocks noGrp="1"/>
          </p:cNvSpPr>
          <p:nvPr>
            <p:ph idx="1"/>
          </p:nvPr>
        </p:nvSpPr>
        <p:spPr>
          <a:xfrm>
            <a:off x="1141412" y="1600200"/>
            <a:ext cx="8594429" cy="1295400"/>
          </a:xfrm>
        </p:spPr>
        <p:txBody>
          <a:bodyPr>
            <a:normAutofit/>
          </a:bodyPr>
          <a:lstStyle/>
          <a:p>
            <a:pPr marL="0" indent="0" algn="ctr">
              <a:buNone/>
            </a:pPr>
            <a:r>
              <a:rPr lang="en-US" sz="2800" b="1" i="1" dirty="0">
                <a:solidFill>
                  <a:schemeClr val="tx1"/>
                </a:solidFill>
              </a:rPr>
              <a:t>Circle items from handout that </a:t>
            </a:r>
            <a:br>
              <a:rPr lang="en-US" sz="2800" b="1" i="1" dirty="0">
                <a:solidFill>
                  <a:schemeClr val="tx1"/>
                </a:solidFill>
              </a:rPr>
            </a:br>
            <a:r>
              <a:rPr lang="en-US" sz="2800" b="1" i="1" dirty="0">
                <a:solidFill>
                  <a:schemeClr val="tx1"/>
                </a:solidFill>
              </a:rPr>
              <a:t>you want to improve on</a:t>
            </a:r>
          </a:p>
        </p:txBody>
      </p:sp>
      <p:sp>
        <p:nvSpPr>
          <p:cNvPr id="4" name="Title 1"/>
          <p:cNvSpPr txBox="1">
            <a:spLocks/>
          </p:cNvSpPr>
          <p:nvPr/>
        </p:nvSpPr>
        <p:spPr>
          <a:xfrm>
            <a:off x="1522412" y="4572000"/>
            <a:ext cx="8594429" cy="1320800"/>
          </a:xfrm>
          <a:prstGeom prst="rect">
            <a:avLst/>
          </a:prstGeom>
        </p:spPr>
        <p:txBody>
          <a:bodyPr vert="horz" lIns="91440" tIns="45720" rIns="91440" bIns="45720" rtlCol="0" anchor="t">
            <a:normAutofit/>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a:solidFill>
                  <a:srgbClr val="002060"/>
                </a:solidFill>
              </a:rPr>
              <a:t>How can you use these skills in your daily life?</a:t>
            </a:r>
          </a:p>
        </p:txBody>
      </p:sp>
      <p:sp>
        <p:nvSpPr>
          <p:cNvPr id="5" name="Slide Number Placeholder 4">
            <a:extLst>
              <a:ext uri="{FF2B5EF4-FFF2-40B4-BE49-F238E27FC236}">
                <a16:creationId xmlns:a16="http://schemas.microsoft.com/office/drawing/2014/main" id="{095B6019-F5AE-44C3-891D-A28D03BD0B09}"/>
              </a:ext>
            </a:extLst>
          </p:cNvPr>
          <p:cNvSpPr>
            <a:spLocks noGrp="1"/>
          </p:cNvSpPr>
          <p:nvPr>
            <p:ph type="sldNum" sz="quarter" idx="12"/>
          </p:nvPr>
        </p:nvSpPr>
        <p:spPr/>
        <p:txBody>
          <a:bodyPr/>
          <a:lstStyle/>
          <a:p>
            <a:fld id="{DC2E8EBC-E876-4F75-A8E2-294E580032CD}" type="slidenum">
              <a:rPr lang="en-US" smtClean="0"/>
              <a:t>28</a:t>
            </a:fld>
            <a:endParaRPr lang="en-US"/>
          </a:p>
        </p:txBody>
      </p:sp>
    </p:spTree>
    <p:extLst>
      <p:ext uri="{BB962C8B-B14F-4D97-AF65-F5344CB8AC3E}">
        <p14:creationId xmlns:p14="http://schemas.microsoft.com/office/powerpoint/2010/main" val="302788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59" y="762000"/>
            <a:ext cx="8594429" cy="3765449"/>
          </a:xfrm>
        </p:spPr>
        <p:txBody>
          <a:bodyPr>
            <a:normAutofit/>
          </a:bodyPr>
          <a:lstStyle/>
          <a:p>
            <a:r>
              <a:rPr lang="en-US" sz="9600" b="1" dirty="0">
                <a:solidFill>
                  <a:srgbClr val="002060"/>
                </a:solidFill>
              </a:rPr>
              <a:t>Project Management</a:t>
            </a:r>
            <a:br>
              <a:rPr lang="en-US" b="1" dirty="0">
                <a:solidFill>
                  <a:srgbClr val="002060"/>
                </a:solidFill>
              </a:rPr>
            </a:br>
            <a:endParaRPr lang="en-US" b="1" dirty="0">
              <a:solidFill>
                <a:srgbClr val="002060"/>
              </a:solidFill>
            </a:endParaRPr>
          </a:p>
        </p:txBody>
      </p:sp>
      <p:sp>
        <p:nvSpPr>
          <p:cNvPr id="3" name="Text Placeholder 2"/>
          <p:cNvSpPr>
            <a:spLocks noGrp="1"/>
          </p:cNvSpPr>
          <p:nvPr>
            <p:ph type="body" idx="1"/>
          </p:nvPr>
        </p:nvSpPr>
        <p:spPr/>
        <p:txBody>
          <a:bodyPr>
            <a:noAutofit/>
          </a:bodyPr>
          <a:lstStyle/>
          <a:p>
            <a:r>
              <a:rPr lang="en-US" sz="6000" b="1" dirty="0">
                <a:solidFill>
                  <a:schemeClr val="tx1"/>
                </a:solidFill>
              </a:rPr>
              <a:t>Session 4</a:t>
            </a:r>
          </a:p>
        </p:txBody>
      </p:sp>
      <p:sp>
        <p:nvSpPr>
          <p:cNvPr id="4" name="Slide Number Placeholder 3">
            <a:extLst>
              <a:ext uri="{FF2B5EF4-FFF2-40B4-BE49-F238E27FC236}">
                <a16:creationId xmlns:a16="http://schemas.microsoft.com/office/drawing/2014/main" id="{77A01A42-58EC-45A5-B1EB-B9DE40B776A6}"/>
              </a:ext>
            </a:extLst>
          </p:cNvPr>
          <p:cNvSpPr>
            <a:spLocks noGrp="1"/>
          </p:cNvSpPr>
          <p:nvPr>
            <p:ph type="sldNum" sz="quarter" idx="12"/>
          </p:nvPr>
        </p:nvSpPr>
        <p:spPr/>
        <p:txBody>
          <a:bodyPr/>
          <a:lstStyle/>
          <a:p>
            <a:fld id="{6BBE7942-5B1B-4E74-B3CD-25BF9B0ABE25}" type="slidenum">
              <a:rPr lang="en-US" smtClean="0"/>
              <a:t>29</a:t>
            </a:fld>
            <a:endParaRPr lang="en-US"/>
          </a:p>
        </p:txBody>
      </p:sp>
    </p:spTree>
    <p:extLst>
      <p:ext uri="{BB962C8B-B14F-4D97-AF65-F5344CB8AC3E}">
        <p14:creationId xmlns:p14="http://schemas.microsoft.com/office/powerpoint/2010/main" val="326850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solidFill>
                  <a:schemeClr val="tx1"/>
                </a:solidFill>
                <a:effectLst/>
              </a:rPr>
              <a:t>AUTHORS</a:t>
            </a:r>
          </a:p>
        </p:txBody>
      </p:sp>
      <p:sp>
        <p:nvSpPr>
          <p:cNvPr id="3" name="Content Placeholder 2"/>
          <p:cNvSpPr>
            <a:spLocks noGrp="1"/>
          </p:cNvSpPr>
          <p:nvPr>
            <p:ph idx="1"/>
          </p:nvPr>
        </p:nvSpPr>
        <p:spPr>
          <a:xfrm>
            <a:off x="1141412" y="1600200"/>
            <a:ext cx="7772400" cy="3581400"/>
          </a:xfrm>
        </p:spPr>
        <p:txBody>
          <a:bodyPr numCol="2">
            <a:normAutofit/>
          </a:bodyPr>
          <a:lstStyle/>
          <a:p>
            <a:r>
              <a:rPr lang="en-US" sz="2800" dirty="0">
                <a:solidFill>
                  <a:schemeClr val="tx1"/>
                </a:solidFill>
                <a:effectLst/>
              </a:rPr>
              <a:t>Lindsay Sheehan</a:t>
            </a:r>
          </a:p>
          <a:p>
            <a:r>
              <a:rPr lang="en-US" sz="2800" dirty="0">
                <a:solidFill>
                  <a:schemeClr val="tx1"/>
                </a:solidFill>
                <a:effectLst/>
              </a:rPr>
              <a:t>Sonya Ballentine </a:t>
            </a:r>
          </a:p>
          <a:p>
            <a:r>
              <a:rPr lang="en-US" sz="2800" dirty="0">
                <a:solidFill>
                  <a:schemeClr val="tx1"/>
                </a:solidFill>
                <a:effectLst/>
              </a:rPr>
              <a:t>Sylvia Cole</a:t>
            </a:r>
          </a:p>
          <a:p>
            <a:r>
              <a:rPr lang="en-US" sz="2800" dirty="0">
                <a:solidFill>
                  <a:schemeClr val="tx1"/>
                </a:solidFill>
                <a:effectLst/>
              </a:rPr>
              <a:t>Christopher Ervin</a:t>
            </a:r>
          </a:p>
          <a:p>
            <a:r>
              <a:rPr lang="en-US" sz="2800" dirty="0">
                <a:solidFill>
                  <a:schemeClr val="tx1"/>
                </a:solidFill>
                <a:effectLst/>
              </a:rPr>
              <a:t>Jamie Eskridge</a:t>
            </a:r>
          </a:p>
          <a:p>
            <a:pPr marL="0" indent="0">
              <a:buNone/>
            </a:pPr>
            <a:endParaRPr lang="en-US" sz="2800" dirty="0">
              <a:solidFill>
                <a:schemeClr val="tx1"/>
              </a:solidFill>
            </a:endParaRPr>
          </a:p>
          <a:p>
            <a:r>
              <a:rPr lang="en-US" sz="2800" dirty="0">
                <a:solidFill>
                  <a:schemeClr val="tx1"/>
                </a:solidFill>
                <a:effectLst/>
              </a:rPr>
              <a:t>Cheryl Metcalf</a:t>
            </a:r>
          </a:p>
          <a:p>
            <a:r>
              <a:rPr lang="en-US" sz="2800" dirty="0">
                <a:solidFill>
                  <a:schemeClr val="tx1"/>
                </a:solidFill>
                <a:effectLst/>
              </a:rPr>
              <a:t>Scott Noble</a:t>
            </a:r>
          </a:p>
          <a:p>
            <a:r>
              <a:rPr lang="en-US" sz="2800" dirty="0">
                <a:solidFill>
                  <a:schemeClr val="tx1"/>
                </a:solidFill>
                <a:effectLst/>
              </a:rPr>
              <a:t>John Owens</a:t>
            </a:r>
          </a:p>
          <a:p>
            <a:r>
              <a:rPr lang="en-US" sz="2800" dirty="0">
                <a:solidFill>
                  <a:schemeClr val="tx1"/>
                </a:solidFill>
                <a:effectLst/>
              </a:rPr>
              <a:t>Helen Wakefield</a:t>
            </a:r>
          </a:p>
          <a:p>
            <a:endParaRPr lang="en-US" dirty="0">
              <a:solidFill>
                <a:schemeClr val="tx1"/>
              </a:solidFill>
              <a:effectLst/>
            </a:endParaRPr>
          </a:p>
        </p:txBody>
      </p:sp>
      <p:sp>
        <p:nvSpPr>
          <p:cNvPr id="2" name="TextBox 1"/>
          <p:cNvSpPr txBox="1"/>
          <p:nvPr/>
        </p:nvSpPr>
        <p:spPr>
          <a:xfrm>
            <a:off x="608012" y="5766137"/>
            <a:ext cx="8458200" cy="1015663"/>
          </a:xfrm>
          <a:prstGeom prst="rect">
            <a:avLst/>
          </a:prstGeom>
          <a:noFill/>
        </p:spPr>
        <p:txBody>
          <a:bodyPr wrap="square" rtlCol="0">
            <a:spAutoFit/>
          </a:bodyPr>
          <a:lstStyle/>
          <a:p>
            <a:pPr algn="ctr"/>
            <a:r>
              <a:rPr lang="en-US" sz="1600" b="1" i="1" dirty="0"/>
              <a:t>This project was funded by Patient Centered Outcomes Research Institute (PCORI) award IIT-3974</a:t>
            </a:r>
          </a:p>
          <a:p>
            <a:pPr algn="ctr"/>
            <a:endParaRPr lang="en-US" sz="1600" b="1" i="1" dirty="0"/>
          </a:p>
          <a:p>
            <a:r>
              <a:rPr lang="en-US" sz="1200" cap="small" dirty="0"/>
              <a:t>For more Information go to: </a:t>
            </a:r>
            <a:r>
              <a:rPr lang="en-US" sz="1200" dirty="0"/>
              <a:t>www.chicagohealthdisparities.org or contact Lindsay Sheehan at lsheehan@iit.edu </a:t>
            </a:r>
          </a:p>
        </p:txBody>
      </p:sp>
      <p:sp>
        <p:nvSpPr>
          <p:cNvPr id="5" name="Slide Number Placeholder 4">
            <a:extLst>
              <a:ext uri="{FF2B5EF4-FFF2-40B4-BE49-F238E27FC236}">
                <a16:creationId xmlns:a16="http://schemas.microsoft.com/office/drawing/2014/main" id="{42FCD83B-4FFA-4D7E-BC01-E3363EB0E8D7}"/>
              </a:ext>
            </a:extLst>
          </p:cNvPr>
          <p:cNvSpPr>
            <a:spLocks noGrp="1"/>
          </p:cNvSpPr>
          <p:nvPr>
            <p:ph type="sldNum" sz="quarter" idx="12"/>
          </p:nvPr>
        </p:nvSpPr>
        <p:spPr/>
        <p:txBody>
          <a:bodyPr/>
          <a:lstStyle/>
          <a:p>
            <a:fld id="{DC2E8EBC-E876-4F75-A8E2-294E580032CD}" type="slidenum">
              <a:rPr lang="en-US" smtClean="0"/>
              <a:t>3</a:t>
            </a:fld>
            <a:endParaRPr lang="en-US"/>
          </a:p>
        </p:txBody>
      </p:sp>
    </p:spTree>
    <p:extLst>
      <p:ext uri="{BB962C8B-B14F-4D97-AF65-F5344CB8AC3E}">
        <p14:creationId xmlns:p14="http://schemas.microsoft.com/office/powerpoint/2010/main" val="63411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852" y="381000"/>
            <a:ext cx="8594429" cy="1320800"/>
          </a:xfrm>
        </p:spPr>
        <p:txBody>
          <a:bodyPr/>
          <a:lstStyle/>
          <a:p>
            <a:r>
              <a:rPr lang="en-US" b="1" dirty="0">
                <a:solidFill>
                  <a:srgbClr val="002060"/>
                </a:solidFill>
              </a:rPr>
              <a:t>Project Management Tasks</a:t>
            </a:r>
          </a:p>
        </p:txBody>
      </p:sp>
      <p:sp>
        <p:nvSpPr>
          <p:cNvPr id="3" name="Slide Number Placeholder 2">
            <a:extLst>
              <a:ext uri="{FF2B5EF4-FFF2-40B4-BE49-F238E27FC236}">
                <a16:creationId xmlns:a16="http://schemas.microsoft.com/office/drawing/2014/main" id="{7CDD8B5C-45B5-4FEC-9BEA-067D08B7E73A}"/>
              </a:ext>
            </a:extLst>
          </p:cNvPr>
          <p:cNvSpPr>
            <a:spLocks noGrp="1"/>
          </p:cNvSpPr>
          <p:nvPr>
            <p:ph type="sldNum" sz="quarter" idx="12"/>
          </p:nvPr>
        </p:nvSpPr>
        <p:spPr/>
        <p:txBody>
          <a:bodyPr/>
          <a:lstStyle/>
          <a:p>
            <a:fld id="{4FAB73BC-B049-4115-A692-8D63A059BFB8}" type="slidenum">
              <a:rPr lang="en-US" smtClean="0"/>
              <a:t>30</a:t>
            </a:fld>
            <a:endParaRPr lang="en-US"/>
          </a:p>
        </p:txBody>
      </p:sp>
    </p:spTree>
    <p:extLst>
      <p:ext uri="{BB962C8B-B14F-4D97-AF65-F5344CB8AC3E}">
        <p14:creationId xmlns:p14="http://schemas.microsoft.com/office/powerpoint/2010/main" val="41123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Time Management</a:t>
            </a:r>
          </a:p>
        </p:txBody>
      </p:sp>
      <p:sp>
        <p:nvSpPr>
          <p:cNvPr id="3" name="Content Placeholder 2"/>
          <p:cNvSpPr>
            <a:spLocks noGrp="1"/>
          </p:cNvSpPr>
          <p:nvPr>
            <p:ph sz="half" idx="1"/>
          </p:nvPr>
        </p:nvSpPr>
        <p:spPr>
          <a:xfrm>
            <a:off x="1217612" y="1752600"/>
            <a:ext cx="4335345" cy="4006139"/>
          </a:xfrm>
        </p:spPr>
        <p:txBody>
          <a:bodyPr>
            <a:noAutofit/>
          </a:bodyPr>
          <a:lstStyle/>
          <a:p>
            <a:pPr>
              <a:spcAft>
                <a:spcPts val="1200"/>
              </a:spcAft>
            </a:pPr>
            <a:r>
              <a:rPr lang="en-US" sz="2800" dirty="0">
                <a:solidFill>
                  <a:schemeClr val="tx1"/>
                </a:solidFill>
              </a:rPr>
              <a:t>How can I be organized?</a:t>
            </a:r>
          </a:p>
          <a:p>
            <a:pPr>
              <a:spcAft>
                <a:spcPts val="1200"/>
              </a:spcAft>
            </a:pPr>
            <a:r>
              <a:rPr lang="en-US" sz="2800" dirty="0">
                <a:solidFill>
                  <a:schemeClr val="tx1"/>
                </a:solidFill>
              </a:rPr>
              <a:t>How do I get started?</a:t>
            </a:r>
          </a:p>
          <a:p>
            <a:pPr>
              <a:spcAft>
                <a:spcPts val="1200"/>
              </a:spcAft>
            </a:pPr>
            <a:r>
              <a:rPr lang="en-US" sz="2800" dirty="0">
                <a:solidFill>
                  <a:schemeClr val="tx1"/>
                </a:solidFill>
              </a:rPr>
              <a:t>How can I limit distractions?</a:t>
            </a:r>
          </a:p>
          <a:p>
            <a:pPr>
              <a:spcAft>
                <a:spcPts val="1200"/>
              </a:spcAft>
            </a:pPr>
            <a:r>
              <a:rPr lang="en-US" sz="2800" dirty="0">
                <a:solidFill>
                  <a:schemeClr val="tx1"/>
                </a:solidFill>
              </a:rPr>
              <a:t>How can I get back on track?</a:t>
            </a:r>
          </a:p>
        </p:txBody>
      </p:sp>
      <p:sp>
        <p:nvSpPr>
          <p:cNvPr id="8" name="AutoShape 2" descr="Image result for disorganized">
            <a:extLst>
              <a:ext uri="{FF2B5EF4-FFF2-40B4-BE49-F238E27FC236}">
                <a16:creationId xmlns:a16="http://schemas.microsoft.com/office/drawing/2014/main" id="{82EB94F2-75D8-4CD9-B7D6-9B0FBCB3AFE4}"/>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a:extLst>
              <a:ext uri="{FF2B5EF4-FFF2-40B4-BE49-F238E27FC236}">
                <a16:creationId xmlns:a16="http://schemas.microsoft.com/office/drawing/2014/main" id="{C3BADC05-1F71-472E-8793-C8383C28BDC5}"/>
              </a:ext>
            </a:extLst>
          </p:cNvPr>
          <p:cNvSpPr>
            <a:spLocks noGrp="1"/>
          </p:cNvSpPr>
          <p:nvPr>
            <p:ph type="sldNum" sz="quarter" idx="12"/>
          </p:nvPr>
        </p:nvSpPr>
        <p:spPr/>
        <p:txBody>
          <a:bodyPr/>
          <a:lstStyle/>
          <a:p>
            <a:fld id="{4FAB73BC-B049-4115-A692-8D63A059BFB8}" type="slidenum">
              <a:rPr lang="en-US" smtClean="0"/>
              <a:t>31</a:t>
            </a:fld>
            <a:endParaRPr lang="en-US"/>
          </a:p>
        </p:txBody>
      </p:sp>
    </p:spTree>
    <p:extLst>
      <p:ext uri="{BB962C8B-B14F-4D97-AF65-F5344CB8AC3E}">
        <p14:creationId xmlns:p14="http://schemas.microsoft.com/office/powerpoint/2010/main" val="719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045508319"/>
              </p:ext>
            </p:extLst>
          </p:nvPr>
        </p:nvGraphicFramePr>
        <p:xfrm>
          <a:off x="1065212" y="1371600"/>
          <a:ext cx="67818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303212" y="304800"/>
            <a:ext cx="8594429" cy="1320800"/>
          </a:xfrm>
        </p:spPr>
        <p:txBody>
          <a:bodyPr/>
          <a:lstStyle/>
          <a:p>
            <a:r>
              <a:rPr lang="en-US" b="1" dirty="0">
                <a:solidFill>
                  <a:srgbClr val="002060"/>
                </a:solidFill>
              </a:rPr>
              <a:t>Create an Action Plan</a:t>
            </a:r>
          </a:p>
        </p:txBody>
      </p:sp>
      <p:sp>
        <p:nvSpPr>
          <p:cNvPr id="4" name="Slide Number Placeholder 3">
            <a:extLst>
              <a:ext uri="{FF2B5EF4-FFF2-40B4-BE49-F238E27FC236}">
                <a16:creationId xmlns:a16="http://schemas.microsoft.com/office/drawing/2014/main" id="{9E3958BC-6D70-4CBD-B85A-176B40C84AEB}"/>
              </a:ext>
            </a:extLst>
          </p:cNvPr>
          <p:cNvSpPr>
            <a:spLocks noGrp="1"/>
          </p:cNvSpPr>
          <p:nvPr>
            <p:ph type="sldNum" sz="quarter" idx="12"/>
          </p:nvPr>
        </p:nvSpPr>
        <p:spPr/>
        <p:txBody>
          <a:bodyPr/>
          <a:lstStyle/>
          <a:p>
            <a:fld id="{6BBE7942-5B1B-4E74-B3CD-25BF9B0ABE25}" type="slidenum">
              <a:rPr lang="en-US" smtClean="0"/>
              <a:t>32</a:t>
            </a:fld>
            <a:endParaRPr lang="en-US"/>
          </a:p>
        </p:txBody>
      </p:sp>
    </p:spTree>
    <p:extLst>
      <p:ext uri="{BB962C8B-B14F-4D97-AF65-F5344CB8AC3E}">
        <p14:creationId xmlns:p14="http://schemas.microsoft.com/office/powerpoint/2010/main" val="217910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Delegating Tasks</a:t>
            </a:r>
          </a:p>
        </p:txBody>
      </p:sp>
      <p:sp>
        <p:nvSpPr>
          <p:cNvPr id="3" name="Content Placeholder 2"/>
          <p:cNvSpPr>
            <a:spLocks noGrp="1"/>
          </p:cNvSpPr>
          <p:nvPr>
            <p:ph sz="half" idx="1"/>
          </p:nvPr>
        </p:nvSpPr>
        <p:spPr>
          <a:xfrm>
            <a:off x="273901" y="1930400"/>
            <a:ext cx="4655254" cy="4164011"/>
          </a:xfrm>
        </p:spPr>
        <p:txBody>
          <a:bodyPr>
            <a:noAutofit/>
          </a:bodyPr>
          <a:lstStyle/>
          <a:p>
            <a:r>
              <a:rPr lang="en-US" sz="1800" b="1" i="1" dirty="0">
                <a:solidFill>
                  <a:schemeClr val="tx1"/>
                </a:solidFill>
              </a:rPr>
              <a:t>Goals of Delegating</a:t>
            </a:r>
          </a:p>
          <a:p>
            <a:pPr lvl="1"/>
            <a:r>
              <a:rPr lang="en-US" sz="1800" dirty="0">
                <a:solidFill>
                  <a:schemeClr val="tx1"/>
                </a:solidFill>
              </a:rPr>
              <a:t>Gives team member responsibility to accomplish tasks</a:t>
            </a:r>
          </a:p>
          <a:p>
            <a:pPr lvl="1"/>
            <a:r>
              <a:rPr lang="en-US" sz="1800" dirty="0">
                <a:solidFill>
                  <a:schemeClr val="tx1"/>
                </a:solidFill>
              </a:rPr>
              <a:t>Develops skills</a:t>
            </a:r>
          </a:p>
          <a:p>
            <a:pPr lvl="1"/>
            <a:r>
              <a:rPr lang="en-US" sz="1800" dirty="0">
                <a:solidFill>
                  <a:schemeClr val="tx1"/>
                </a:solidFill>
              </a:rPr>
              <a:t>Increases efficiency</a:t>
            </a:r>
          </a:p>
          <a:p>
            <a:pPr lvl="1"/>
            <a:r>
              <a:rPr lang="en-US" sz="1800" dirty="0">
                <a:solidFill>
                  <a:schemeClr val="tx1"/>
                </a:solidFill>
              </a:rPr>
              <a:t>Time Saving</a:t>
            </a:r>
          </a:p>
          <a:p>
            <a:r>
              <a:rPr lang="en-US" sz="1800" b="1" i="1" dirty="0">
                <a:solidFill>
                  <a:schemeClr val="tx1"/>
                </a:solidFill>
              </a:rPr>
              <a:t>Considerations</a:t>
            </a:r>
          </a:p>
          <a:p>
            <a:pPr lvl="1"/>
            <a:r>
              <a:rPr lang="en-US" sz="1800" dirty="0">
                <a:solidFill>
                  <a:schemeClr val="tx1"/>
                </a:solidFill>
              </a:rPr>
              <a:t>Trust</a:t>
            </a:r>
          </a:p>
          <a:p>
            <a:pPr lvl="1"/>
            <a:r>
              <a:rPr lang="en-US" sz="1800" dirty="0">
                <a:solidFill>
                  <a:schemeClr val="tx1"/>
                </a:solidFill>
              </a:rPr>
              <a:t>Experience</a:t>
            </a:r>
          </a:p>
          <a:p>
            <a:pPr lvl="1"/>
            <a:r>
              <a:rPr lang="en-US" sz="1800" dirty="0">
                <a:solidFill>
                  <a:schemeClr val="tx1"/>
                </a:solidFill>
              </a:rPr>
              <a:t>Importance  </a:t>
            </a:r>
          </a:p>
        </p:txBody>
      </p:sp>
      <p:sp>
        <p:nvSpPr>
          <p:cNvPr id="4" name="Slide Number Placeholder 3">
            <a:extLst>
              <a:ext uri="{FF2B5EF4-FFF2-40B4-BE49-F238E27FC236}">
                <a16:creationId xmlns:a16="http://schemas.microsoft.com/office/drawing/2014/main" id="{6AA90135-DCBA-4CE3-A933-AA00F955FC19}"/>
              </a:ext>
            </a:extLst>
          </p:cNvPr>
          <p:cNvSpPr>
            <a:spLocks noGrp="1"/>
          </p:cNvSpPr>
          <p:nvPr>
            <p:ph type="sldNum" sz="quarter" idx="12"/>
          </p:nvPr>
        </p:nvSpPr>
        <p:spPr/>
        <p:txBody>
          <a:bodyPr/>
          <a:lstStyle/>
          <a:p>
            <a:fld id="{4FAB73BC-B049-4115-A692-8D63A059BFB8}" type="slidenum">
              <a:rPr lang="en-US" smtClean="0"/>
              <a:t>33</a:t>
            </a:fld>
            <a:endParaRPr lang="en-US"/>
          </a:p>
        </p:txBody>
      </p:sp>
      <p:sp>
        <p:nvSpPr>
          <p:cNvPr id="7" name="Content Placeholder 6">
            <a:extLst>
              <a:ext uri="{FF2B5EF4-FFF2-40B4-BE49-F238E27FC236}">
                <a16:creationId xmlns:a16="http://schemas.microsoft.com/office/drawing/2014/main" id="{171A79EA-FDAA-40DD-A714-AAF067C49354}"/>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35845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2" y="457200"/>
            <a:ext cx="8594429" cy="1320800"/>
          </a:xfrm>
        </p:spPr>
        <p:txBody>
          <a:bodyPr/>
          <a:lstStyle/>
          <a:p>
            <a:r>
              <a:rPr lang="en-US" b="1" dirty="0">
                <a:solidFill>
                  <a:srgbClr val="002060"/>
                </a:solidFill>
              </a:rPr>
              <a:t>Making an Agenda</a:t>
            </a:r>
          </a:p>
        </p:txBody>
      </p:sp>
      <p:pic>
        <p:nvPicPr>
          <p:cNvPr id="4" name="Picture 3">
            <a:extLst>
              <a:ext uri="{FF2B5EF4-FFF2-40B4-BE49-F238E27FC236}">
                <a16:creationId xmlns:a16="http://schemas.microsoft.com/office/drawing/2014/main" id="{CCD971AF-8A0B-451D-89E4-902227C62781}"/>
              </a:ext>
            </a:extLst>
          </p:cNvPr>
          <p:cNvPicPr>
            <a:picLocks noChangeAspect="1"/>
          </p:cNvPicPr>
          <p:nvPr/>
        </p:nvPicPr>
        <p:blipFill>
          <a:blip r:embed="rId3"/>
          <a:stretch>
            <a:fillRect/>
          </a:stretch>
        </p:blipFill>
        <p:spPr>
          <a:xfrm>
            <a:off x="2208212" y="2286000"/>
            <a:ext cx="4467225" cy="2819738"/>
          </a:xfrm>
          <a:prstGeom prst="rect">
            <a:avLst/>
          </a:prstGeom>
        </p:spPr>
      </p:pic>
      <p:sp>
        <p:nvSpPr>
          <p:cNvPr id="3" name="Slide Number Placeholder 2">
            <a:extLst>
              <a:ext uri="{FF2B5EF4-FFF2-40B4-BE49-F238E27FC236}">
                <a16:creationId xmlns:a16="http://schemas.microsoft.com/office/drawing/2014/main" id="{363F7AD3-DC11-4963-8293-57BF38F01A82}"/>
              </a:ext>
            </a:extLst>
          </p:cNvPr>
          <p:cNvSpPr>
            <a:spLocks noGrp="1"/>
          </p:cNvSpPr>
          <p:nvPr>
            <p:ph type="sldNum" sz="quarter" idx="12"/>
          </p:nvPr>
        </p:nvSpPr>
        <p:spPr/>
        <p:txBody>
          <a:bodyPr/>
          <a:lstStyle/>
          <a:p>
            <a:fld id="{4FAB73BC-B049-4115-A692-8D63A059BFB8}" type="slidenum">
              <a:rPr lang="en-US" smtClean="0"/>
              <a:t>34</a:t>
            </a:fld>
            <a:endParaRPr lang="en-US"/>
          </a:p>
        </p:txBody>
      </p:sp>
    </p:spTree>
    <p:extLst>
      <p:ext uri="{BB962C8B-B14F-4D97-AF65-F5344CB8AC3E}">
        <p14:creationId xmlns:p14="http://schemas.microsoft.com/office/powerpoint/2010/main" val="220298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59" y="1143000"/>
            <a:ext cx="8594429" cy="3384449"/>
          </a:xfrm>
        </p:spPr>
        <p:txBody>
          <a:bodyPr>
            <a:normAutofit/>
          </a:bodyPr>
          <a:lstStyle/>
          <a:p>
            <a:r>
              <a:rPr lang="en-US" sz="8800" b="1" dirty="0">
                <a:solidFill>
                  <a:srgbClr val="002060"/>
                </a:solidFill>
              </a:rPr>
              <a:t>Leading a Meeting</a:t>
            </a:r>
            <a:br>
              <a:rPr lang="en-US" b="1" dirty="0">
                <a:solidFill>
                  <a:srgbClr val="002060"/>
                </a:solidFill>
              </a:rPr>
            </a:br>
            <a:endParaRPr lang="en-US" b="1" dirty="0">
              <a:solidFill>
                <a:srgbClr val="002060"/>
              </a:solidFill>
            </a:endParaRPr>
          </a:p>
        </p:txBody>
      </p:sp>
      <p:sp>
        <p:nvSpPr>
          <p:cNvPr id="3" name="Text Placeholder 2"/>
          <p:cNvSpPr>
            <a:spLocks noGrp="1"/>
          </p:cNvSpPr>
          <p:nvPr>
            <p:ph type="body" idx="1"/>
          </p:nvPr>
        </p:nvSpPr>
        <p:spPr/>
        <p:txBody>
          <a:bodyPr>
            <a:noAutofit/>
          </a:bodyPr>
          <a:lstStyle/>
          <a:p>
            <a:r>
              <a:rPr lang="en-US" sz="6000" b="1" dirty="0">
                <a:solidFill>
                  <a:schemeClr val="tx1"/>
                </a:solidFill>
              </a:rPr>
              <a:t>Session 5</a:t>
            </a:r>
          </a:p>
        </p:txBody>
      </p:sp>
      <p:sp>
        <p:nvSpPr>
          <p:cNvPr id="4" name="Slide Number Placeholder 3">
            <a:extLst>
              <a:ext uri="{FF2B5EF4-FFF2-40B4-BE49-F238E27FC236}">
                <a16:creationId xmlns:a16="http://schemas.microsoft.com/office/drawing/2014/main" id="{999B9CAC-D431-43B7-97B1-8E863C267BCA}"/>
              </a:ext>
            </a:extLst>
          </p:cNvPr>
          <p:cNvSpPr>
            <a:spLocks noGrp="1"/>
          </p:cNvSpPr>
          <p:nvPr>
            <p:ph type="sldNum" sz="quarter" idx="12"/>
          </p:nvPr>
        </p:nvSpPr>
        <p:spPr/>
        <p:txBody>
          <a:bodyPr/>
          <a:lstStyle/>
          <a:p>
            <a:fld id="{6BBE7942-5B1B-4E74-B3CD-25BF9B0ABE25}" type="slidenum">
              <a:rPr lang="en-US" smtClean="0"/>
              <a:t>35</a:t>
            </a:fld>
            <a:endParaRPr lang="en-US"/>
          </a:p>
        </p:txBody>
      </p:sp>
    </p:spTree>
    <p:extLst>
      <p:ext uri="{BB962C8B-B14F-4D97-AF65-F5344CB8AC3E}">
        <p14:creationId xmlns:p14="http://schemas.microsoft.com/office/powerpoint/2010/main" val="185969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Tasks of a Facilitator </a:t>
            </a:r>
          </a:p>
        </p:txBody>
      </p:sp>
      <p:sp>
        <p:nvSpPr>
          <p:cNvPr id="3" name="Slide Number Placeholder 2">
            <a:extLst>
              <a:ext uri="{FF2B5EF4-FFF2-40B4-BE49-F238E27FC236}">
                <a16:creationId xmlns:a16="http://schemas.microsoft.com/office/drawing/2014/main" id="{801CD828-BDFE-4D99-9275-0B11E26F142A}"/>
              </a:ext>
            </a:extLst>
          </p:cNvPr>
          <p:cNvSpPr>
            <a:spLocks noGrp="1"/>
          </p:cNvSpPr>
          <p:nvPr>
            <p:ph type="sldNum" sz="quarter" idx="12"/>
          </p:nvPr>
        </p:nvSpPr>
        <p:spPr/>
        <p:txBody>
          <a:bodyPr/>
          <a:lstStyle/>
          <a:p>
            <a:fld id="{4FAB73BC-B049-4115-A692-8D63A059BFB8}" type="slidenum">
              <a:rPr lang="en-US" smtClean="0"/>
              <a:t>36</a:t>
            </a:fld>
            <a:endParaRPr lang="en-US"/>
          </a:p>
        </p:txBody>
      </p:sp>
      <p:sp>
        <p:nvSpPr>
          <p:cNvPr id="6" name="Content Placeholder 5">
            <a:extLst>
              <a:ext uri="{FF2B5EF4-FFF2-40B4-BE49-F238E27FC236}">
                <a16:creationId xmlns:a16="http://schemas.microsoft.com/office/drawing/2014/main" id="{48AB89F6-0DFD-4001-96D5-B585997A9C76}"/>
              </a:ext>
            </a:extLst>
          </p:cNvPr>
          <p:cNvSpPr>
            <a:spLocks noGrp="1"/>
          </p:cNvSpPr>
          <p:nvPr>
            <p:ph sz="half" idx="1"/>
          </p:nvPr>
        </p:nvSpPr>
        <p:spPr>
          <a:xfrm>
            <a:off x="677158" y="2160589"/>
            <a:ext cx="6712654" cy="3880772"/>
          </a:xfrm>
        </p:spPr>
        <p:txBody>
          <a:bodyPr/>
          <a:lstStyle/>
          <a:p>
            <a:pPr lvl="0"/>
            <a:r>
              <a:rPr lang="en-US" sz="2000" dirty="0"/>
              <a:t>Follow the agenda. </a:t>
            </a:r>
          </a:p>
          <a:p>
            <a:pPr lvl="0"/>
            <a:r>
              <a:rPr lang="en-US" sz="2000" dirty="0"/>
              <a:t>Listen to group members</a:t>
            </a:r>
          </a:p>
          <a:p>
            <a:pPr lvl="0"/>
            <a:r>
              <a:rPr lang="en-US" sz="2000" dirty="0"/>
              <a:t>Make sure all group members have a chance to participate</a:t>
            </a:r>
          </a:p>
          <a:p>
            <a:pPr lvl="0"/>
            <a:r>
              <a:rPr lang="en-US" sz="2000" dirty="0"/>
              <a:t>Build consensus among members</a:t>
            </a:r>
          </a:p>
          <a:p>
            <a:pPr lvl="0"/>
            <a:r>
              <a:rPr lang="en-US" sz="2000" dirty="0"/>
              <a:t>Summarize discussions</a:t>
            </a:r>
          </a:p>
          <a:p>
            <a:pPr lvl="0"/>
            <a:r>
              <a:rPr lang="en-US" sz="2000" b="0" dirty="0"/>
              <a:t>Action plan</a:t>
            </a:r>
          </a:p>
        </p:txBody>
      </p:sp>
    </p:spTree>
    <p:extLst>
      <p:ext uri="{BB962C8B-B14F-4D97-AF65-F5344CB8AC3E}">
        <p14:creationId xmlns:p14="http://schemas.microsoft.com/office/powerpoint/2010/main" val="90377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Group Engagement </a:t>
            </a:r>
          </a:p>
        </p:txBody>
      </p:sp>
      <p:pic>
        <p:nvPicPr>
          <p:cNvPr id="6" name="Picture 5"/>
          <p:cNvPicPr>
            <a:picLocks noChangeAspect="1"/>
          </p:cNvPicPr>
          <p:nvPr/>
        </p:nvPicPr>
        <p:blipFill>
          <a:blip r:embed="rId3"/>
          <a:stretch>
            <a:fillRect/>
          </a:stretch>
        </p:blipFill>
        <p:spPr>
          <a:xfrm>
            <a:off x="3359943" y="2514600"/>
            <a:ext cx="4171950" cy="3413414"/>
          </a:xfrm>
          <a:prstGeom prst="rect">
            <a:avLst/>
          </a:prstGeom>
        </p:spPr>
      </p:pic>
      <p:graphicFrame>
        <p:nvGraphicFramePr>
          <p:cNvPr id="5" name="Content Placeholder 4"/>
          <p:cNvGraphicFramePr>
            <a:graphicFrameLocks noGrp="1"/>
          </p:cNvGraphicFramePr>
          <p:nvPr>
            <p:ph sz="half" idx="1"/>
            <p:extLst>
              <p:ext uri="{D42A27DB-BD31-4B8C-83A1-F6EECF244321}">
                <p14:modId xmlns:p14="http://schemas.microsoft.com/office/powerpoint/2010/main" val="1320837275"/>
              </p:ext>
            </p:extLst>
          </p:nvPr>
        </p:nvGraphicFramePr>
        <p:xfrm>
          <a:off x="303212" y="1219200"/>
          <a:ext cx="10285412" cy="563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70585ECD-D5A3-4C84-83A1-8F5C139389FE}"/>
              </a:ext>
            </a:extLst>
          </p:cNvPr>
          <p:cNvSpPr>
            <a:spLocks noGrp="1"/>
          </p:cNvSpPr>
          <p:nvPr>
            <p:ph type="sldNum" sz="quarter" idx="12"/>
          </p:nvPr>
        </p:nvSpPr>
        <p:spPr/>
        <p:txBody>
          <a:bodyPr/>
          <a:lstStyle/>
          <a:p>
            <a:fld id="{4FAB73BC-B049-4115-A692-8D63A059BFB8}" type="slidenum">
              <a:rPr lang="en-US" smtClean="0"/>
              <a:t>37</a:t>
            </a:fld>
            <a:endParaRPr lang="en-US"/>
          </a:p>
        </p:txBody>
      </p:sp>
    </p:spTree>
    <p:extLst>
      <p:ext uri="{BB962C8B-B14F-4D97-AF65-F5344CB8AC3E}">
        <p14:creationId xmlns:p14="http://schemas.microsoft.com/office/powerpoint/2010/main" val="183813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Basic Meeting Rules</a:t>
            </a:r>
          </a:p>
        </p:txBody>
      </p:sp>
      <p:sp>
        <p:nvSpPr>
          <p:cNvPr id="3" name="Content Placeholder 2"/>
          <p:cNvSpPr>
            <a:spLocks noGrp="1"/>
          </p:cNvSpPr>
          <p:nvPr>
            <p:ph sz="half" idx="1"/>
          </p:nvPr>
        </p:nvSpPr>
        <p:spPr/>
        <p:txBody>
          <a:bodyPr>
            <a:normAutofit/>
          </a:bodyPr>
          <a:lstStyle/>
          <a:p>
            <a:pPr>
              <a:spcAft>
                <a:spcPts val="1200"/>
              </a:spcAft>
            </a:pPr>
            <a:r>
              <a:rPr lang="en-US" sz="2400" dirty="0">
                <a:solidFill>
                  <a:schemeClr val="tx1"/>
                </a:solidFill>
              </a:rPr>
              <a:t>Be on time</a:t>
            </a:r>
          </a:p>
          <a:p>
            <a:pPr>
              <a:spcAft>
                <a:spcPts val="1200"/>
              </a:spcAft>
            </a:pPr>
            <a:r>
              <a:rPr lang="en-US" sz="2400" dirty="0">
                <a:solidFill>
                  <a:schemeClr val="tx1"/>
                </a:solidFill>
              </a:rPr>
              <a:t>Have an open mind</a:t>
            </a:r>
          </a:p>
          <a:p>
            <a:pPr>
              <a:spcAft>
                <a:spcPts val="1200"/>
              </a:spcAft>
            </a:pPr>
            <a:r>
              <a:rPr lang="en-US" sz="2400" dirty="0">
                <a:solidFill>
                  <a:schemeClr val="tx1"/>
                </a:solidFill>
              </a:rPr>
              <a:t>Ask questions</a:t>
            </a:r>
          </a:p>
          <a:p>
            <a:pPr>
              <a:spcAft>
                <a:spcPts val="1200"/>
              </a:spcAft>
            </a:pPr>
            <a:r>
              <a:rPr lang="en-US" sz="2400" dirty="0">
                <a:solidFill>
                  <a:schemeClr val="tx1"/>
                </a:solidFill>
              </a:rPr>
              <a:t>Don’t interrupt</a:t>
            </a:r>
          </a:p>
          <a:p>
            <a:pPr>
              <a:spcAft>
                <a:spcPts val="1200"/>
              </a:spcAft>
            </a:pPr>
            <a:r>
              <a:rPr lang="en-US" sz="2400" dirty="0">
                <a:solidFill>
                  <a:schemeClr val="tx1"/>
                </a:solidFill>
              </a:rPr>
              <a:t>No side conversations</a:t>
            </a:r>
          </a:p>
        </p:txBody>
      </p:sp>
      <p:pic>
        <p:nvPicPr>
          <p:cNvPr id="5" name="Content Placeholder 4"/>
          <p:cNvPicPr>
            <a:picLocks noGrp="1" noChangeAspect="1"/>
          </p:cNvPicPr>
          <p:nvPr>
            <p:ph sz="half" idx="2"/>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13147"/>
          <a:stretch/>
        </p:blipFill>
        <p:spPr>
          <a:xfrm>
            <a:off x="5173114" y="2362200"/>
            <a:ext cx="3415312" cy="2438400"/>
          </a:xfrm>
        </p:spPr>
      </p:pic>
      <p:sp>
        <p:nvSpPr>
          <p:cNvPr id="4" name="Slide Number Placeholder 3">
            <a:extLst>
              <a:ext uri="{FF2B5EF4-FFF2-40B4-BE49-F238E27FC236}">
                <a16:creationId xmlns:a16="http://schemas.microsoft.com/office/drawing/2014/main" id="{9CFD89BE-3E57-4273-A678-53771AF9F6F9}"/>
              </a:ext>
            </a:extLst>
          </p:cNvPr>
          <p:cNvSpPr>
            <a:spLocks noGrp="1"/>
          </p:cNvSpPr>
          <p:nvPr>
            <p:ph type="sldNum" sz="quarter" idx="12"/>
          </p:nvPr>
        </p:nvSpPr>
        <p:spPr/>
        <p:txBody>
          <a:bodyPr/>
          <a:lstStyle/>
          <a:p>
            <a:fld id="{4FAB73BC-B049-4115-A692-8D63A059BFB8}" type="slidenum">
              <a:rPr lang="en-US" smtClean="0"/>
              <a:t>38</a:t>
            </a:fld>
            <a:endParaRPr lang="en-US"/>
          </a:p>
        </p:txBody>
      </p:sp>
    </p:spTree>
    <p:extLst>
      <p:ext uri="{BB962C8B-B14F-4D97-AF65-F5344CB8AC3E}">
        <p14:creationId xmlns:p14="http://schemas.microsoft.com/office/powerpoint/2010/main" val="299376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Practice Time</a:t>
            </a:r>
          </a:p>
        </p:txBody>
      </p:sp>
      <p:sp>
        <p:nvSpPr>
          <p:cNvPr id="6" name="TextBox 5"/>
          <p:cNvSpPr txBox="1"/>
          <p:nvPr/>
        </p:nvSpPr>
        <p:spPr>
          <a:xfrm>
            <a:off x="2132012" y="2438400"/>
            <a:ext cx="7315200" cy="1323439"/>
          </a:xfrm>
          <a:prstGeom prst="rect">
            <a:avLst/>
          </a:prstGeom>
          <a:noFill/>
        </p:spPr>
        <p:txBody>
          <a:bodyPr wrap="square" rtlCol="0">
            <a:spAutoFit/>
          </a:bodyPr>
          <a:lstStyle/>
          <a:p>
            <a:r>
              <a:rPr lang="en-US" sz="4000" dirty="0"/>
              <a:t>Get in small groups and practice leading the meeting</a:t>
            </a:r>
          </a:p>
        </p:txBody>
      </p:sp>
      <p:sp>
        <p:nvSpPr>
          <p:cNvPr id="2" name="Slide Number Placeholder 1">
            <a:extLst>
              <a:ext uri="{FF2B5EF4-FFF2-40B4-BE49-F238E27FC236}">
                <a16:creationId xmlns:a16="http://schemas.microsoft.com/office/drawing/2014/main" id="{2896B4F7-1C58-4BB9-8362-59CD52E90C9C}"/>
              </a:ext>
            </a:extLst>
          </p:cNvPr>
          <p:cNvSpPr>
            <a:spLocks noGrp="1"/>
          </p:cNvSpPr>
          <p:nvPr>
            <p:ph type="sldNum" sz="quarter" idx="12"/>
          </p:nvPr>
        </p:nvSpPr>
        <p:spPr/>
        <p:txBody>
          <a:bodyPr/>
          <a:lstStyle/>
          <a:p>
            <a:fld id="{6BBE7942-5B1B-4E74-B3CD-25BF9B0ABE25}" type="slidenum">
              <a:rPr lang="en-US" smtClean="0"/>
              <a:t>39</a:t>
            </a:fld>
            <a:endParaRPr lang="en-US"/>
          </a:p>
        </p:txBody>
      </p:sp>
    </p:spTree>
    <p:extLst>
      <p:ext uri="{BB962C8B-B14F-4D97-AF65-F5344CB8AC3E}">
        <p14:creationId xmlns:p14="http://schemas.microsoft.com/office/powerpoint/2010/main" val="252113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8800" b="1" dirty="0">
                <a:solidFill>
                  <a:srgbClr val="002060"/>
                </a:solidFill>
              </a:rPr>
              <a:t>Opening &amp; Introductions</a:t>
            </a:r>
          </a:p>
        </p:txBody>
      </p:sp>
      <p:sp>
        <p:nvSpPr>
          <p:cNvPr id="3" name="Slide Number Placeholder 2">
            <a:extLst>
              <a:ext uri="{FF2B5EF4-FFF2-40B4-BE49-F238E27FC236}">
                <a16:creationId xmlns:a16="http://schemas.microsoft.com/office/drawing/2014/main" id="{5479CBF3-4BA3-4155-960E-75E69DD1CE42}"/>
              </a:ext>
            </a:extLst>
          </p:cNvPr>
          <p:cNvSpPr>
            <a:spLocks noGrp="1"/>
          </p:cNvSpPr>
          <p:nvPr>
            <p:ph type="sldNum" sz="quarter" idx="12"/>
          </p:nvPr>
        </p:nvSpPr>
        <p:spPr/>
        <p:txBody>
          <a:bodyPr/>
          <a:lstStyle/>
          <a:p>
            <a:fld id="{6BBE7942-5B1B-4E74-B3CD-25BF9B0ABE25}" type="slidenum">
              <a:rPr lang="en-US" smtClean="0"/>
              <a:t>4</a:t>
            </a:fld>
            <a:endParaRPr lang="en-US"/>
          </a:p>
        </p:txBody>
      </p:sp>
    </p:spTree>
    <p:extLst>
      <p:ext uri="{BB962C8B-B14F-4D97-AF65-F5344CB8AC3E}">
        <p14:creationId xmlns:p14="http://schemas.microsoft.com/office/powerpoint/2010/main" val="56705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59" y="1752600"/>
            <a:ext cx="8594429" cy="2774849"/>
          </a:xfrm>
        </p:spPr>
        <p:txBody>
          <a:bodyPr>
            <a:noAutofit/>
          </a:bodyPr>
          <a:lstStyle/>
          <a:p>
            <a:r>
              <a:rPr lang="en-US" sz="8800" b="1" dirty="0">
                <a:solidFill>
                  <a:srgbClr val="002060"/>
                </a:solidFill>
              </a:rPr>
              <a:t>Professionalism &amp; Self-Care</a:t>
            </a:r>
          </a:p>
        </p:txBody>
      </p:sp>
      <p:sp>
        <p:nvSpPr>
          <p:cNvPr id="3" name="Text Placeholder 2"/>
          <p:cNvSpPr>
            <a:spLocks noGrp="1"/>
          </p:cNvSpPr>
          <p:nvPr>
            <p:ph type="body" idx="1"/>
          </p:nvPr>
        </p:nvSpPr>
        <p:spPr/>
        <p:txBody>
          <a:bodyPr>
            <a:noAutofit/>
          </a:bodyPr>
          <a:lstStyle/>
          <a:p>
            <a:r>
              <a:rPr lang="en-US" sz="6000" b="1" dirty="0">
                <a:solidFill>
                  <a:schemeClr val="tx1"/>
                </a:solidFill>
              </a:rPr>
              <a:t>Session 6</a:t>
            </a:r>
          </a:p>
        </p:txBody>
      </p:sp>
      <p:sp>
        <p:nvSpPr>
          <p:cNvPr id="4" name="Slide Number Placeholder 3">
            <a:extLst>
              <a:ext uri="{FF2B5EF4-FFF2-40B4-BE49-F238E27FC236}">
                <a16:creationId xmlns:a16="http://schemas.microsoft.com/office/drawing/2014/main" id="{FBE4A5CA-BAF4-4076-8E63-8444486E1C43}"/>
              </a:ext>
            </a:extLst>
          </p:cNvPr>
          <p:cNvSpPr>
            <a:spLocks noGrp="1"/>
          </p:cNvSpPr>
          <p:nvPr>
            <p:ph type="sldNum" sz="quarter" idx="12"/>
          </p:nvPr>
        </p:nvSpPr>
        <p:spPr/>
        <p:txBody>
          <a:bodyPr/>
          <a:lstStyle/>
          <a:p>
            <a:fld id="{6BBE7942-5B1B-4E74-B3CD-25BF9B0ABE25}" type="slidenum">
              <a:rPr lang="en-US" smtClean="0"/>
              <a:t>40</a:t>
            </a:fld>
            <a:endParaRPr lang="en-US"/>
          </a:p>
        </p:txBody>
      </p:sp>
    </p:spTree>
    <p:extLst>
      <p:ext uri="{BB962C8B-B14F-4D97-AF65-F5344CB8AC3E}">
        <p14:creationId xmlns:p14="http://schemas.microsoft.com/office/powerpoint/2010/main" val="395390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E3231B-0D04-4E9E-ADF7-525C546A918B}"/>
              </a:ext>
            </a:extLst>
          </p:cNvPr>
          <p:cNvSpPr>
            <a:spLocks noGrp="1"/>
          </p:cNvSpPr>
          <p:nvPr>
            <p:ph type="title"/>
          </p:nvPr>
        </p:nvSpPr>
        <p:spPr/>
        <p:txBody>
          <a:bodyPr/>
          <a:lstStyle/>
          <a:p>
            <a:r>
              <a:rPr lang="en-US" dirty="0"/>
              <a:t>What does professionalism mean?</a:t>
            </a:r>
          </a:p>
        </p:txBody>
      </p:sp>
      <p:pic>
        <p:nvPicPr>
          <p:cNvPr id="6" name="Picture 5">
            <a:extLst>
              <a:ext uri="{FF2B5EF4-FFF2-40B4-BE49-F238E27FC236}">
                <a16:creationId xmlns:a16="http://schemas.microsoft.com/office/drawing/2014/main" id="{85027CE4-C9F9-46CB-A582-DA095DD48704}"/>
              </a:ext>
            </a:extLst>
          </p:cNvPr>
          <p:cNvPicPr>
            <a:picLocks noChangeAspect="1"/>
          </p:cNvPicPr>
          <p:nvPr/>
        </p:nvPicPr>
        <p:blipFill>
          <a:blip r:embed="rId3"/>
          <a:stretch>
            <a:fillRect/>
          </a:stretch>
        </p:blipFill>
        <p:spPr>
          <a:xfrm>
            <a:off x="3351212" y="1939365"/>
            <a:ext cx="2624138" cy="3943377"/>
          </a:xfrm>
          <a:prstGeom prst="rect">
            <a:avLst/>
          </a:prstGeom>
        </p:spPr>
      </p:pic>
      <p:sp>
        <p:nvSpPr>
          <p:cNvPr id="2" name="Slide Number Placeholder 1">
            <a:extLst>
              <a:ext uri="{FF2B5EF4-FFF2-40B4-BE49-F238E27FC236}">
                <a16:creationId xmlns:a16="http://schemas.microsoft.com/office/drawing/2014/main" id="{2539BC5B-4405-45DA-AB59-8E2BEAA5C1DB}"/>
              </a:ext>
            </a:extLst>
          </p:cNvPr>
          <p:cNvSpPr>
            <a:spLocks noGrp="1"/>
          </p:cNvSpPr>
          <p:nvPr>
            <p:ph type="sldNum" sz="quarter" idx="12"/>
          </p:nvPr>
        </p:nvSpPr>
        <p:spPr/>
        <p:txBody>
          <a:bodyPr/>
          <a:lstStyle/>
          <a:p>
            <a:fld id="{DC2E8EBC-E876-4F75-A8E2-294E580032CD}" type="slidenum">
              <a:rPr lang="en-US" smtClean="0"/>
              <a:t>41</a:t>
            </a:fld>
            <a:endParaRPr lang="en-US"/>
          </a:p>
        </p:txBody>
      </p:sp>
    </p:spTree>
    <p:extLst>
      <p:ext uri="{BB962C8B-B14F-4D97-AF65-F5344CB8AC3E}">
        <p14:creationId xmlns:p14="http://schemas.microsoft.com/office/powerpoint/2010/main" val="166661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2B11D-A740-450A-B571-21466ECC22BF}"/>
              </a:ext>
            </a:extLst>
          </p:cNvPr>
          <p:cNvSpPr>
            <a:spLocks noGrp="1"/>
          </p:cNvSpPr>
          <p:nvPr>
            <p:ph type="title"/>
          </p:nvPr>
        </p:nvSpPr>
        <p:spPr/>
        <p:txBody>
          <a:bodyPr>
            <a:normAutofit/>
          </a:bodyPr>
          <a:lstStyle/>
          <a:p>
            <a:r>
              <a:rPr lang="en-US" dirty="0"/>
              <a:t>Activity: Professional vs Unprofessional</a:t>
            </a:r>
            <a:br>
              <a:rPr lang="en-US" dirty="0"/>
            </a:br>
            <a:endParaRPr lang="en-US" dirty="0"/>
          </a:p>
        </p:txBody>
      </p:sp>
      <p:pic>
        <p:nvPicPr>
          <p:cNvPr id="6" name="Picture 5">
            <a:extLst>
              <a:ext uri="{FF2B5EF4-FFF2-40B4-BE49-F238E27FC236}">
                <a16:creationId xmlns:a16="http://schemas.microsoft.com/office/drawing/2014/main" id="{1224064D-E82C-4F6B-8F1C-84978EC4B594}"/>
              </a:ext>
            </a:extLst>
          </p:cNvPr>
          <p:cNvPicPr>
            <a:picLocks noChangeAspect="1"/>
          </p:cNvPicPr>
          <p:nvPr/>
        </p:nvPicPr>
        <p:blipFill>
          <a:blip r:embed="rId3"/>
          <a:stretch>
            <a:fillRect/>
          </a:stretch>
        </p:blipFill>
        <p:spPr>
          <a:xfrm>
            <a:off x="760864" y="2057400"/>
            <a:ext cx="8528598" cy="3886200"/>
          </a:xfrm>
          <a:prstGeom prst="rect">
            <a:avLst/>
          </a:prstGeom>
        </p:spPr>
      </p:pic>
      <p:sp>
        <p:nvSpPr>
          <p:cNvPr id="3" name="Slide Number Placeholder 2">
            <a:extLst>
              <a:ext uri="{FF2B5EF4-FFF2-40B4-BE49-F238E27FC236}">
                <a16:creationId xmlns:a16="http://schemas.microsoft.com/office/drawing/2014/main" id="{251834B1-DC30-4590-99CD-9AAD97B8BA97}"/>
              </a:ext>
            </a:extLst>
          </p:cNvPr>
          <p:cNvSpPr>
            <a:spLocks noGrp="1"/>
          </p:cNvSpPr>
          <p:nvPr>
            <p:ph type="sldNum" sz="quarter" idx="12"/>
          </p:nvPr>
        </p:nvSpPr>
        <p:spPr/>
        <p:txBody>
          <a:bodyPr/>
          <a:lstStyle/>
          <a:p>
            <a:fld id="{DC2E8EBC-E876-4F75-A8E2-294E580032CD}" type="slidenum">
              <a:rPr lang="en-US" smtClean="0"/>
              <a:t>42</a:t>
            </a:fld>
            <a:endParaRPr lang="en-US"/>
          </a:p>
        </p:txBody>
      </p:sp>
    </p:spTree>
    <p:extLst>
      <p:ext uri="{BB962C8B-B14F-4D97-AF65-F5344CB8AC3E}">
        <p14:creationId xmlns:p14="http://schemas.microsoft.com/office/powerpoint/2010/main" val="216155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Tips for Professionals</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51823" y="1757363"/>
            <a:ext cx="2575589" cy="3881437"/>
          </a:xfrm>
        </p:spPr>
      </p:pic>
      <p:sp>
        <p:nvSpPr>
          <p:cNvPr id="4" name="Content Placeholder 3"/>
          <p:cNvSpPr>
            <a:spLocks noGrp="1"/>
          </p:cNvSpPr>
          <p:nvPr>
            <p:ph sz="half" idx="2"/>
          </p:nvPr>
        </p:nvSpPr>
        <p:spPr>
          <a:xfrm>
            <a:off x="4265612" y="1676400"/>
            <a:ext cx="5105399" cy="4495800"/>
          </a:xfrm>
        </p:spPr>
        <p:txBody>
          <a:bodyPr>
            <a:noAutofit/>
          </a:bodyPr>
          <a:lstStyle/>
          <a:p>
            <a:pPr>
              <a:spcAft>
                <a:spcPts val="1200"/>
              </a:spcAft>
            </a:pPr>
            <a:r>
              <a:rPr lang="en-US" sz="2400" dirty="0">
                <a:solidFill>
                  <a:schemeClr val="tx1"/>
                </a:solidFill>
              </a:rPr>
              <a:t>Follow agency policies</a:t>
            </a:r>
          </a:p>
          <a:p>
            <a:pPr>
              <a:spcAft>
                <a:spcPts val="1200"/>
              </a:spcAft>
            </a:pPr>
            <a:r>
              <a:rPr lang="en-US" sz="2400" dirty="0">
                <a:solidFill>
                  <a:schemeClr val="tx1"/>
                </a:solidFill>
              </a:rPr>
              <a:t>Ask for help</a:t>
            </a:r>
          </a:p>
          <a:p>
            <a:pPr>
              <a:spcAft>
                <a:spcPts val="1200"/>
              </a:spcAft>
            </a:pPr>
            <a:r>
              <a:rPr lang="en-US" sz="2400" dirty="0">
                <a:solidFill>
                  <a:schemeClr val="tx1"/>
                </a:solidFill>
              </a:rPr>
              <a:t>Follow the lead of respected people</a:t>
            </a:r>
          </a:p>
          <a:p>
            <a:pPr>
              <a:spcAft>
                <a:spcPts val="1200"/>
              </a:spcAft>
            </a:pPr>
            <a:r>
              <a:rPr lang="en-US" sz="2400" dirty="0">
                <a:solidFill>
                  <a:schemeClr val="tx1"/>
                </a:solidFill>
              </a:rPr>
              <a:t>Keep personal business at home</a:t>
            </a:r>
          </a:p>
          <a:p>
            <a:pPr>
              <a:spcAft>
                <a:spcPts val="1200"/>
              </a:spcAft>
            </a:pPr>
            <a:r>
              <a:rPr lang="en-US" sz="2400" dirty="0">
                <a:solidFill>
                  <a:schemeClr val="tx1"/>
                </a:solidFill>
              </a:rPr>
              <a:t>Learn to say no nicely</a:t>
            </a:r>
          </a:p>
          <a:p>
            <a:pPr marL="0" indent="0">
              <a:buNone/>
            </a:pPr>
            <a:endParaRPr lang="en-US" sz="2400" dirty="0"/>
          </a:p>
        </p:txBody>
      </p:sp>
      <p:sp>
        <p:nvSpPr>
          <p:cNvPr id="3" name="Slide Number Placeholder 2">
            <a:extLst>
              <a:ext uri="{FF2B5EF4-FFF2-40B4-BE49-F238E27FC236}">
                <a16:creationId xmlns:a16="http://schemas.microsoft.com/office/drawing/2014/main" id="{BB82A338-C730-44F6-843B-D3454DB45D69}"/>
              </a:ext>
            </a:extLst>
          </p:cNvPr>
          <p:cNvSpPr>
            <a:spLocks noGrp="1"/>
          </p:cNvSpPr>
          <p:nvPr>
            <p:ph type="sldNum" sz="quarter" idx="12"/>
          </p:nvPr>
        </p:nvSpPr>
        <p:spPr/>
        <p:txBody>
          <a:bodyPr/>
          <a:lstStyle/>
          <a:p>
            <a:fld id="{4FAB73BC-B049-4115-A692-8D63A059BFB8}" type="slidenum">
              <a:rPr lang="en-US" smtClean="0"/>
              <a:t>43</a:t>
            </a:fld>
            <a:endParaRPr lang="en-US"/>
          </a:p>
        </p:txBody>
      </p:sp>
    </p:spTree>
    <p:extLst>
      <p:ext uri="{BB962C8B-B14F-4D97-AF65-F5344CB8AC3E}">
        <p14:creationId xmlns:p14="http://schemas.microsoft.com/office/powerpoint/2010/main" val="310906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9106-8C60-4AB7-9567-64CF33BED71A}"/>
              </a:ext>
            </a:extLst>
          </p:cNvPr>
          <p:cNvSpPr>
            <a:spLocks noGrp="1"/>
          </p:cNvSpPr>
          <p:nvPr>
            <p:ph type="title"/>
          </p:nvPr>
        </p:nvSpPr>
        <p:spPr/>
        <p:txBody>
          <a:bodyPr/>
          <a:lstStyle/>
          <a:p>
            <a:r>
              <a:rPr lang="en-US" dirty="0"/>
              <a:t>Practicing Professionalism</a:t>
            </a:r>
          </a:p>
        </p:txBody>
      </p:sp>
      <p:pic>
        <p:nvPicPr>
          <p:cNvPr id="5" name="Picture 4">
            <a:extLst>
              <a:ext uri="{FF2B5EF4-FFF2-40B4-BE49-F238E27FC236}">
                <a16:creationId xmlns:a16="http://schemas.microsoft.com/office/drawing/2014/main" id="{B57DB81F-3735-4FE5-8200-A2C4C198F810}"/>
              </a:ext>
            </a:extLst>
          </p:cNvPr>
          <p:cNvPicPr>
            <a:picLocks noChangeAspect="1"/>
          </p:cNvPicPr>
          <p:nvPr/>
        </p:nvPicPr>
        <p:blipFill>
          <a:blip r:embed="rId3"/>
          <a:stretch>
            <a:fillRect/>
          </a:stretch>
        </p:blipFill>
        <p:spPr>
          <a:xfrm>
            <a:off x="4646612" y="1676400"/>
            <a:ext cx="3081337" cy="4259372"/>
          </a:xfrm>
          <a:prstGeom prst="rect">
            <a:avLst/>
          </a:prstGeom>
        </p:spPr>
      </p:pic>
      <p:sp>
        <p:nvSpPr>
          <p:cNvPr id="6" name="TextBox 5">
            <a:extLst>
              <a:ext uri="{FF2B5EF4-FFF2-40B4-BE49-F238E27FC236}">
                <a16:creationId xmlns:a16="http://schemas.microsoft.com/office/drawing/2014/main" id="{8A2DC92E-79AE-4286-9E6D-CA393B104153}"/>
              </a:ext>
            </a:extLst>
          </p:cNvPr>
          <p:cNvSpPr txBox="1"/>
          <p:nvPr/>
        </p:nvSpPr>
        <p:spPr>
          <a:xfrm>
            <a:off x="1065212" y="2667000"/>
            <a:ext cx="2743200" cy="1754326"/>
          </a:xfrm>
          <a:prstGeom prst="rect">
            <a:avLst/>
          </a:prstGeom>
          <a:noFill/>
        </p:spPr>
        <p:txBody>
          <a:bodyPr wrap="square" rtlCol="0">
            <a:spAutoFit/>
          </a:bodyPr>
          <a:lstStyle/>
          <a:p>
            <a:r>
              <a:rPr lang="en-US" sz="5400" b="1" dirty="0"/>
              <a:t>Meet Gary!</a:t>
            </a:r>
          </a:p>
        </p:txBody>
      </p:sp>
      <p:sp>
        <p:nvSpPr>
          <p:cNvPr id="8" name="Arrow: Right 7">
            <a:extLst>
              <a:ext uri="{FF2B5EF4-FFF2-40B4-BE49-F238E27FC236}">
                <a16:creationId xmlns:a16="http://schemas.microsoft.com/office/drawing/2014/main" id="{F14502E4-4B36-479D-85A6-18E4F22B8F75}"/>
              </a:ext>
            </a:extLst>
          </p:cNvPr>
          <p:cNvSpPr/>
          <p:nvPr/>
        </p:nvSpPr>
        <p:spPr>
          <a:xfrm>
            <a:off x="3249104" y="319717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3FA23F4-015C-4710-BA3E-F787D70BDCDB}"/>
              </a:ext>
            </a:extLst>
          </p:cNvPr>
          <p:cNvSpPr>
            <a:spLocks noGrp="1"/>
          </p:cNvSpPr>
          <p:nvPr>
            <p:ph type="sldNum" sz="quarter" idx="12"/>
          </p:nvPr>
        </p:nvSpPr>
        <p:spPr/>
        <p:txBody>
          <a:bodyPr/>
          <a:lstStyle/>
          <a:p>
            <a:fld id="{6BBE7942-5B1B-4E74-B3CD-25BF9B0ABE25}" type="slidenum">
              <a:rPr lang="en-US" smtClean="0"/>
              <a:t>44</a:t>
            </a:fld>
            <a:endParaRPr lang="en-US"/>
          </a:p>
        </p:txBody>
      </p:sp>
    </p:spTree>
    <p:extLst>
      <p:ext uri="{BB962C8B-B14F-4D97-AF65-F5344CB8AC3E}">
        <p14:creationId xmlns:p14="http://schemas.microsoft.com/office/powerpoint/2010/main" val="26859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0D5AD9-39A7-40D4-9895-A6FEFA797278}"/>
              </a:ext>
            </a:extLst>
          </p:cNvPr>
          <p:cNvSpPr>
            <a:spLocks noGrp="1"/>
          </p:cNvSpPr>
          <p:nvPr>
            <p:ph type="title"/>
          </p:nvPr>
        </p:nvSpPr>
        <p:spPr/>
        <p:txBody>
          <a:bodyPr>
            <a:normAutofit/>
          </a:bodyPr>
          <a:lstStyle/>
          <a:p>
            <a:r>
              <a:rPr lang="en-US" sz="6000" dirty="0"/>
              <a:t>Self-Care</a:t>
            </a:r>
          </a:p>
        </p:txBody>
      </p:sp>
      <p:sp>
        <p:nvSpPr>
          <p:cNvPr id="6" name="Content Placeholder 5">
            <a:extLst>
              <a:ext uri="{FF2B5EF4-FFF2-40B4-BE49-F238E27FC236}">
                <a16:creationId xmlns:a16="http://schemas.microsoft.com/office/drawing/2014/main" id="{1257EF23-F76E-4521-A56B-765883107319}"/>
              </a:ext>
            </a:extLst>
          </p:cNvPr>
          <p:cNvSpPr>
            <a:spLocks noGrp="1"/>
          </p:cNvSpPr>
          <p:nvPr>
            <p:ph idx="1"/>
          </p:nvPr>
        </p:nvSpPr>
        <p:spPr/>
        <p:txBody>
          <a:bodyPr>
            <a:normAutofit/>
          </a:bodyPr>
          <a:lstStyle/>
          <a:p>
            <a:r>
              <a:rPr lang="en-US" sz="4000" dirty="0"/>
              <a:t>Taking care of </a:t>
            </a:r>
            <a:r>
              <a:rPr lang="en-US" sz="4000" b="1" dirty="0"/>
              <a:t>YOU</a:t>
            </a:r>
            <a:r>
              <a:rPr lang="en-US" sz="4000" dirty="0"/>
              <a:t>!</a:t>
            </a:r>
          </a:p>
        </p:txBody>
      </p:sp>
      <p:pic>
        <p:nvPicPr>
          <p:cNvPr id="8" name="Picture 7">
            <a:extLst>
              <a:ext uri="{FF2B5EF4-FFF2-40B4-BE49-F238E27FC236}">
                <a16:creationId xmlns:a16="http://schemas.microsoft.com/office/drawing/2014/main" id="{8032C56F-A473-4B46-9BE7-1327CE9CF9A5}"/>
              </a:ext>
            </a:extLst>
          </p:cNvPr>
          <p:cNvPicPr>
            <a:picLocks noChangeAspect="1"/>
          </p:cNvPicPr>
          <p:nvPr/>
        </p:nvPicPr>
        <p:blipFill>
          <a:blip r:embed="rId3"/>
          <a:stretch>
            <a:fillRect/>
          </a:stretch>
        </p:blipFill>
        <p:spPr>
          <a:xfrm>
            <a:off x="7237412" y="1930400"/>
            <a:ext cx="1874466" cy="3748932"/>
          </a:xfrm>
          <a:prstGeom prst="rect">
            <a:avLst/>
          </a:prstGeom>
        </p:spPr>
      </p:pic>
      <p:sp>
        <p:nvSpPr>
          <p:cNvPr id="2" name="Slide Number Placeholder 1">
            <a:extLst>
              <a:ext uri="{FF2B5EF4-FFF2-40B4-BE49-F238E27FC236}">
                <a16:creationId xmlns:a16="http://schemas.microsoft.com/office/drawing/2014/main" id="{79A663D0-44EF-4146-A73C-E6FD78402C59}"/>
              </a:ext>
            </a:extLst>
          </p:cNvPr>
          <p:cNvSpPr>
            <a:spLocks noGrp="1"/>
          </p:cNvSpPr>
          <p:nvPr>
            <p:ph type="sldNum" sz="quarter" idx="12"/>
          </p:nvPr>
        </p:nvSpPr>
        <p:spPr/>
        <p:txBody>
          <a:bodyPr/>
          <a:lstStyle/>
          <a:p>
            <a:fld id="{DC2E8EBC-E876-4F75-A8E2-294E580032CD}" type="slidenum">
              <a:rPr lang="en-US" smtClean="0"/>
              <a:t>45</a:t>
            </a:fld>
            <a:endParaRPr lang="en-US"/>
          </a:p>
        </p:txBody>
      </p:sp>
    </p:spTree>
    <p:extLst>
      <p:ext uri="{BB962C8B-B14F-4D97-AF65-F5344CB8AC3E}">
        <p14:creationId xmlns:p14="http://schemas.microsoft.com/office/powerpoint/2010/main" val="370628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Six Parts of Wellness</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868763291"/>
              </p:ext>
            </p:extLst>
          </p:nvPr>
        </p:nvGraphicFramePr>
        <p:xfrm>
          <a:off x="0" y="1219200"/>
          <a:ext cx="7161212" cy="4949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6461BA86-4AA0-4BE8-A20C-E33DEC4D5E87}"/>
              </a:ext>
            </a:extLst>
          </p:cNvPr>
          <p:cNvSpPr txBox="1"/>
          <p:nvPr/>
        </p:nvSpPr>
        <p:spPr>
          <a:xfrm>
            <a:off x="6323012" y="2743200"/>
            <a:ext cx="4876800" cy="1477328"/>
          </a:xfrm>
          <a:prstGeom prst="rect">
            <a:avLst/>
          </a:prstGeom>
          <a:noFill/>
        </p:spPr>
        <p:txBody>
          <a:bodyPr wrap="square" rtlCol="0">
            <a:spAutoFit/>
          </a:bodyPr>
          <a:lstStyle/>
          <a:p>
            <a:r>
              <a:rPr lang="en-US" sz="2400" dirty="0"/>
              <a:t>Self-care is not about self-indulgence, it’s about self-preservation.</a:t>
            </a:r>
          </a:p>
          <a:p>
            <a:r>
              <a:rPr lang="en-US" dirty="0"/>
              <a:t>                                      --Audre Lorde</a:t>
            </a:r>
          </a:p>
        </p:txBody>
      </p:sp>
      <p:sp>
        <p:nvSpPr>
          <p:cNvPr id="3" name="Slide Number Placeholder 2">
            <a:extLst>
              <a:ext uri="{FF2B5EF4-FFF2-40B4-BE49-F238E27FC236}">
                <a16:creationId xmlns:a16="http://schemas.microsoft.com/office/drawing/2014/main" id="{548752B7-1D29-4F09-B705-720DECD92062}"/>
              </a:ext>
            </a:extLst>
          </p:cNvPr>
          <p:cNvSpPr>
            <a:spLocks noGrp="1"/>
          </p:cNvSpPr>
          <p:nvPr>
            <p:ph type="sldNum" sz="quarter" idx="12"/>
          </p:nvPr>
        </p:nvSpPr>
        <p:spPr/>
        <p:txBody>
          <a:bodyPr/>
          <a:lstStyle/>
          <a:p>
            <a:fld id="{4FAB73BC-B049-4115-A692-8D63A059BFB8}" type="slidenum">
              <a:rPr lang="en-US" smtClean="0"/>
              <a:t>46</a:t>
            </a:fld>
            <a:endParaRPr lang="en-US"/>
          </a:p>
        </p:txBody>
      </p:sp>
    </p:spTree>
    <p:extLst>
      <p:ext uri="{BB962C8B-B14F-4D97-AF65-F5344CB8AC3E}">
        <p14:creationId xmlns:p14="http://schemas.microsoft.com/office/powerpoint/2010/main" val="236098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 I Do</a:t>
            </a:r>
            <a:br>
              <a:rPr lang="en-US" dirty="0"/>
            </a:br>
            <a:r>
              <a:rPr lang="en-US" dirty="0"/>
              <a:t>Activities I Want to Do</a:t>
            </a:r>
          </a:p>
        </p:txBody>
      </p:sp>
      <p:pic>
        <p:nvPicPr>
          <p:cNvPr id="6" name="Picture 5">
            <a:extLst>
              <a:ext uri="{FF2B5EF4-FFF2-40B4-BE49-F238E27FC236}">
                <a16:creationId xmlns:a16="http://schemas.microsoft.com/office/drawing/2014/main" id="{E2554880-2116-45EA-9E7F-CF5181C651EF}"/>
              </a:ext>
            </a:extLst>
          </p:cNvPr>
          <p:cNvPicPr>
            <a:picLocks noChangeAspect="1"/>
          </p:cNvPicPr>
          <p:nvPr/>
        </p:nvPicPr>
        <p:blipFill>
          <a:blip r:embed="rId3"/>
          <a:stretch>
            <a:fillRect/>
          </a:stretch>
        </p:blipFill>
        <p:spPr>
          <a:xfrm>
            <a:off x="2946778" y="2236216"/>
            <a:ext cx="2821482" cy="1877568"/>
          </a:xfrm>
          <a:prstGeom prst="rect">
            <a:avLst/>
          </a:prstGeom>
        </p:spPr>
      </p:pic>
      <p:pic>
        <p:nvPicPr>
          <p:cNvPr id="7" name="Picture 6">
            <a:extLst>
              <a:ext uri="{FF2B5EF4-FFF2-40B4-BE49-F238E27FC236}">
                <a16:creationId xmlns:a16="http://schemas.microsoft.com/office/drawing/2014/main" id="{122A4DE6-903A-4D3F-84D9-A38F273A7565}"/>
              </a:ext>
            </a:extLst>
          </p:cNvPr>
          <p:cNvPicPr>
            <a:picLocks noChangeAspect="1"/>
          </p:cNvPicPr>
          <p:nvPr/>
        </p:nvPicPr>
        <p:blipFill>
          <a:blip r:embed="rId4"/>
          <a:stretch>
            <a:fillRect/>
          </a:stretch>
        </p:blipFill>
        <p:spPr>
          <a:xfrm>
            <a:off x="2635322" y="4126439"/>
            <a:ext cx="3352800" cy="1877568"/>
          </a:xfrm>
          <a:prstGeom prst="rect">
            <a:avLst/>
          </a:prstGeom>
        </p:spPr>
      </p:pic>
      <p:pic>
        <p:nvPicPr>
          <p:cNvPr id="8" name="Picture 7">
            <a:extLst>
              <a:ext uri="{FF2B5EF4-FFF2-40B4-BE49-F238E27FC236}">
                <a16:creationId xmlns:a16="http://schemas.microsoft.com/office/drawing/2014/main" id="{EB3D4788-D6AF-42F4-A2F3-909124BBAF7D}"/>
              </a:ext>
            </a:extLst>
          </p:cNvPr>
          <p:cNvPicPr>
            <a:picLocks noChangeAspect="1"/>
          </p:cNvPicPr>
          <p:nvPr/>
        </p:nvPicPr>
        <p:blipFill>
          <a:blip r:embed="rId5"/>
          <a:stretch>
            <a:fillRect/>
          </a:stretch>
        </p:blipFill>
        <p:spPr>
          <a:xfrm>
            <a:off x="5969051" y="4419600"/>
            <a:ext cx="2619375" cy="1743075"/>
          </a:xfrm>
          <a:prstGeom prst="rect">
            <a:avLst/>
          </a:prstGeom>
        </p:spPr>
      </p:pic>
      <p:pic>
        <p:nvPicPr>
          <p:cNvPr id="9" name="Picture 8">
            <a:extLst>
              <a:ext uri="{FF2B5EF4-FFF2-40B4-BE49-F238E27FC236}">
                <a16:creationId xmlns:a16="http://schemas.microsoft.com/office/drawing/2014/main" id="{6B121D3D-BFB4-4F16-A1DA-79D3EF8F2B60}"/>
              </a:ext>
            </a:extLst>
          </p:cNvPr>
          <p:cNvPicPr>
            <a:picLocks noChangeAspect="1"/>
          </p:cNvPicPr>
          <p:nvPr/>
        </p:nvPicPr>
        <p:blipFill>
          <a:blip r:embed="rId6"/>
          <a:stretch>
            <a:fillRect/>
          </a:stretch>
        </p:blipFill>
        <p:spPr>
          <a:xfrm>
            <a:off x="5777952" y="1806051"/>
            <a:ext cx="2102473" cy="2895600"/>
          </a:xfrm>
          <a:prstGeom prst="rect">
            <a:avLst/>
          </a:prstGeom>
        </p:spPr>
      </p:pic>
      <p:sp>
        <p:nvSpPr>
          <p:cNvPr id="3" name="Slide Number Placeholder 2">
            <a:extLst>
              <a:ext uri="{FF2B5EF4-FFF2-40B4-BE49-F238E27FC236}">
                <a16:creationId xmlns:a16="http://schemas.microsoft.com/office/drawing/2014/main" id="{C5D4F4FC-4221-4FE6-BB35-607ADFABB76C}"/>
              </a:ext>
            </a:extLst>
          </p:cNvPr>
          <p:cNvSpPr>
            <a:spLocks noGrp="1"/>
          </p:cNvSpPr>
          <p:nvPr>
            <p:ph type="sldNum" sz="quarter" idx="12"/>
          </p:nvPr>
        </p:nvSpPr>
        <p:spPr/>
        <p:txBody>
          <a:bodyPr/>
          <a:lstStyle/>
          <a:p>
            <a:fld id="{6BBE7942-5B1B-4E74-B3CD-25BF9B0ABE25}" type="slidenum">
              <a:rPr lang="en-US" smtClean="0"/>
              <a:t>47</a:t>
            </a:fld>
            <a:endParaRPr lang="en-US"/>
          </a:p>
        </p:txBody>
      </p:sp>
    </p:spTree>
    <p:extLst>
      <p:ext uri="{BB962C8B-B14F-4D97-AF65-F5344CB8AC3E}">
        <p14:creationId xmlns:p14="http://schemas.microsoft.com/office/powerpoint/2010/main" val="63014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Your Stress</a:t>
            </a:r>
          </a:p>
        </p:txBody>
      </p:sp>
      <p:sp>
        <p:nvSpPr>
          <p:cNvPr id="3" name="Slide Number Placeholder 2">
            <a:extLst>
              <a:ext uri="{FF2B5EF4-FFF2-40B4-BE49-F238E27FC236}">
                <a16:creationId xmlns:a16="http://schemas.microsoft.com/office/drawing/2014/main" id="{CD2FA655-CC66-4898-A3DB-D634B907C63F}"/>
              </a:ext>
            </a:extLst>
          </p:cNvPr>
          <p:cNvSpPr>
            <a:spLocks noGrp="1"/>
          </p:cNvSpPr>
          <p:nvPr>
            <p:ph type="sldNum" sz="quarter" idx="12"/>
          </p:nvPr>
        </p:nvSpPr>
        <p:spPr/>
        <p:txBody>
          <a:bodyPr/>
          <a:lstStyle/>
          <a:p>
            <a:fld id="{4FAB73BC-B049-4115-A692-8D63A059BFB8}" type="slidenum">
              <a:rPr lang="en-US" smtClean="0"/>
              <a:t>48</a:t>
            </a:fld>
            <a:endParaRPr lang="en-US"/>
          </a:p>
        </p:txBody>
      </p:sp>
      <p:sp>
        <p:nvSpPr>
          <p:cNvPr id="5" name="Content Placeholder 4">
            <a:extLst>
              <a:ext uri="{FF2B5EF4-FFF2-40B4-BE49-F238E27FC236}">
                <a16:creationId xmlns:a16="http://schemas.microsoft.com/office/drawing/2014/main" id="{FEDC4F0C-4FC8-42C0-B6B1-7EA262253DC9}"/>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176208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Tips for Managing Stress</a:t>
            </a:r>
          </a:p>
        </p:txBody>
      </p:sp>
      <p:sp>
        <p:nvSpPr>
          <p:cNvPr id="3" name="Content Placeholder 2"/>
          <p:cNvSpPr>
            <a:spLocks noGrp="1"/>
          </p:cNvSpPr>
          <p:nvPr>
            <p:ph sz="half" idx="1"/>
          </p:nvPr>
        </p:nvSpPr>
        <p:spPr>
          <a:xfrm>
            <a:off x="455612" y="1930400"/>
            <a:ext cx="4404492" cy="4316411"/>
          </a:xfrm>
        </p:spPr>
        <p:txBody>
          <a:bodyPr>
            <a:normAutofit/>
          </a:bodyPr>
          <a:lstStyle/>
          <a:p>
            <a:pPr>
              <a:spcAft>
                <a:spcPts val="1200"/>
              </a:spcAft>
            </a:pPr>
            <a:r>
              <a:rPr lang="en-US" sz="2800" dirty="0">
                <a:solidFill>
                  <a:schemeClr val="tx1"/>
                </a:solidFill>
              </a:rPr>
              <a:t>If something makes you anxious, do it right away or write it down.</a:t>
            </a:r>
          </a:p>
          <a:p>
            <a:pPr>
              <a:spcAft>
                <a:spcPts val="1200"/>
              </a:spcAft>
            </a:pPr>
            <a:r>
              <a:rPr lang="en-US" sz="2800" dirty="0">
                <a:solidFill>
                  <a:schemeClr val="tx1"/>
                </a:solidFill>
              </a:rPr>
              <a:t>Say no if you need to. </a:t>
            </a:r>
          </a:p>
          <a:p>
            <a:pPr>
              <a:spcAft>
                <a:spcPts val="1200"/>
              </a:spcAft>
            </a:pPr>
            <a:r>
              <a:rPr lang="en-US" sz="2800" dirty="0">
                <a:solidFill>
                  <a:schemeClr val="tx1"/>
                </a:solidFill>
              </a:rPr>
              <a:t>Take a break.</a:t>
            </a:r>
          </a:p>
          <a:p>
            <a:pPr>
              <a:spcAft>
                <a:spcPts val="1200"/>
              </a:spcAft>
            </a:pPr>
            <a:r>
              <a:rPr lang="en-US" sz="2800" dirty="0">
                <a:solidFill>
                  <a:schemeClr val="tx1"/>
                </a:solidFill>
              </a:rPr>
              <a:t>Stay organized.</a:t>
            </a:r>
          </a:p>
        </p:txBody>
      </p:sp>
      <p:pic>
        <p:nvPicPr>
          <p:cNvPr id="6" name="Picture 5">
            <a:extLst>
              <a:ext uri="{FF2B5EF4-FFF2-40B4-BE49-F238E27FC236}">
                <a16:creationId xmlns:a16="http://schemas.microsoft.com/office/drawing/2014/main" id="{4674798A-3A11-468B-BA71-EB2861ECC854}"/>
              </a:ext>
            </a:extLst>
          </p:cNvPr>
          <p:cNvPicPr>
            <a:picLocks noChangeAspect="1"/>
          </p:cNvPicPr>
          <p:nvPr/>
        </p:nvPicPr>
        <p:blipFill>
          <a:blip r:embed="rId3"/>
          <a:stretch>
            <a:fillRect/>
          </a:stretch>
        </p:blipFill>
        <p:spPr>
          <a:xfrm>
            <a:off x="5081650" y="1912471"/>
            <a:ext cx="4436765" cy="2952465"/>
          </a:xfrm>
          <a:prstGeom prst="rect">
            <a:avLst/>
          </a:prstGeom>
        </p:spPr>
      </p:pic>
      <p:sp>
        <p:nvSpPr>
          <p:cNvPr id="4" name="Slide Number Placeholder 3">
            <a:extLst>
              <a:ext uri="{FF2B5EF4-FFF2-40B4-BE49-F238E27FC236}">
                <a16:creationId xmlns:a16="http://schemas.microsoft.com/office/drawing/2014/main" id="{E8BC62B7-9EA3-4907-A4EA-2C7FA0DF9871}"/>
              </a:ext>
            </a:extLst>
          </p:cNvPr>
          <p:cNvSpPr>
            <a:spLocks noGrp="1"/>
          </p:cNvSpPr>
          <p:nvPr>
            <p:ph type="sldNum" sz="quarter" idx="12"/>
          </p:nvPr>
        </p:nvSpPr>
        <p:spPr/>
        <p:txBody>
          <a:bodyPr/>
          <a:lstStyle/>
          <a:p>
            <a:fld id="{4FAB73BC-B049-4115-A692-8D63A059BFB8}" type="slidenum">
              <a:rPr lang="en-US" smtClean="0"/>
              <a:t>49</a:t>
            </a:fld>
            <a:endParaRPr lang="en-US"/>
          </a:p>
        </p:txBody>
      </p:sp>
    </p:spTree>
    <p:extLst>
      <p:ext uri="{BB962C8B-B14F-4D97-AF65-F5344CB8AC3E}">
        <p14:creationId xmlns:p14="http://schemas.microsoft.com/office/powerpoint/2010/main" val="61469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Purpose</a:t>
            </a:r>
          </a:p>
        </p:txBody>
      </p:sp>
      <p:sp>
        <p:nvSpPr>
          <p:cNvPr id="5" name="Content Placeholder 4"/>
          <p:cNvSpPr>
            <a:spLocks noGrp="1"/>
          </p:cNvSpPr>
          <p:nvPr>
            <p:ph idx="1"/>
          </p:nvPr>
        </p:nvSpPr>
        <p:spPr>
          <a:xfrm>
            <a:off x="677158" y="1600200"/>
            <a:ext cx="8594429" cy="4441163"/>
          </a:xfrm>
        </p:spPr>
        <p:txBody>
          <a:bodyPr/>
          <a:lstStyle/>
          <a:p>
            <a:pPr lvl="0"/>
            <a:r>
              <a:rPr lang="en-US" sz="2400" dirty="0"/>
              <a:t>African Americans with lived experience </a:t>
            </a:r>
            <a:r>
              <a:rPr lang="en-US" sz="2400" b="1" u="sng" dirty="0"/>
              <a:t>should</a:t>
            </a:r>
            <a:r>
              <a:rPr lang="en-US" sz="2400" u="sng" dirty="0"/>
              <a:t> </a:t>
            </a:r>
            <a:r>
              <a:rPr lang="en-US" sz="2400" dirty="0"/>
              <a:t>be involved in research to help reduce unfair barriers.  </a:t>
            </a:r>
          </a:p>
          <a:p>
            <a:pPr lvl="0"/>
            <a:r>
              <a:rPr lang="en-US" sz="2400" dirty="0"/>
              <a:t>Lived experience partners need to be prepared with leadership skills and supported in the leadership role.  </a:t>
            </a:r>
          </a:p>
          <a:p>
            <a:pPr lvl="0"/>
            <a:endParaRPr lang="en-US" sz="2400" dirty="0"/>
          </a:p>
          <a:p>
            <a:pPr lvl="0"/>
            <a:r>
              <a:rPr lang="en-US" sz="3200" u="sng" dirty="0"/>
              <a:t>That is where this training comes in and where you come in!</a:t>
            </a:r>
          </a:p>
          <a:p>
            <a:endParaRPr lang="en-US"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4113212" y="5241524"/>
            <a:ext cx="2286000" cy="1389063"/>
          </a:xfrm>
          <a:prstGeom prst="rect">
            <a:avLst/>
          </a:prstGeom>
        </p:spPr>
      </p:pic>
      <p:sp>
        <p:nvSpPr>
          <p:cNvPr id="2" name="Slide Number Placeholder 1">
            <a:extLst>
              <a:ext uri="{FF2B5EF4-FFF2-40B4-BE49-F238E27FC236}">
                <a16:creationId xmlns:a16="http://schemas.microsoft.com/office/drawing/2014/main" id="{EA217452-972B-4F0F-A2E6-FEBBCEA9DCC0}"/>
              </a:ext>
            </a:extLst>
          </p:cNvPr>
          <p:cNvSpPr>
            <a:spLocks noGrp="1"/>
          </p:cNvSpPr>
          <p:nvPr>
            <p:ph type="sldNum" sz="quarter" idx="12"/>
          </p:nvPr>
        </p:nvSpPr>
        <p:spPr/>
        <p:txBody>
          <a:bodyPr/>
          <a:lstStyle/>
          <a:p>
            <a:fld id="{DC2E8EBC-E876-4F75-A8E2-294E580032CD}" type="slidenum">
              <a:rPr lang="en-US" sz="1000" b="1" smtClean="0"/>
              <a:t>5</a:t>
            </a:fld>
            <a:endParaRPr lang="en-US" sz="1000" b="1" dirty="0"/>
          </a:p>
        </p:txBody>
      </p:sp>
    </p:spTree>
    <p:extLst>
      <p:ext uri="{BB962C8B-B14F-4D97-AF65-F5344CB8AC3E}">
        <p14:creationId xmlns:p14="http://schemas.microsoft.com/office/powerpoint/2010/main" val="180894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b="1" dirty="0">
                <a:solidFill>
                  <a:srgbClr val="002060"/>
                </a:solidFill>
              </a:rPr>
              <a:t>Mentorship</a:t>
            </a:r>
          </a:p>
        </p:txBody>
      </p:sp>
      <p:sp>
        <p:nvSpPr>
          <p:cNvPr id="3" name="Text Placeholder 2"/>
          <p:cNvSpPr>
            <a:spLocks noGrp="1"/>
          </p:cNvSpPr>
          <p:nvPr>
            <p:ph type="body" idx="1"/>
          </p:nvPr>
        </p:nvSpPr>
        <p:spPr/>
        <p:txBody>
          <a:bodyPr>
            <a:noAutofit/>
          </a:bodyPr>
          <a:lstStyle/>
          <a:p>
            <a:r>
              <a:rPr lang="en-US" sz="6000" b="1" dirty="0">
                <a:solidFill>
                  <a:schemeClr val="tx1"/>
                </a:solidFill>
              </a:rPr>
              <a:t>Session 7</a:t>
            </a:r>
          </a:p>
        </p:txBody>
      </p:sp>
      <p:sp>
        <p:nvSpPr>
          <p:cNvPr id="4" name="Slide Number Placeholder 3">
            <a:extLst>
              <a:ext uri="{FF2B5EF4-FFF2-40B4-BE49-F238E27FC236}">
                <a16:creationId xmlns:a16="http://schemas.microsoft.com/office/drawing/2014/main" id="{AC1A8D22-0D17-46A4-B3CC-962BEAA650D3}"/>
              </a:ext>
            </a:extLst>
          </p:cNvPr>
          <p:cNvSpPr>
            <a:spLocks noGrp="1"/>
          </p:cNvSpPr>
          <p:nvPr>
            <p:ph type="sldNum" sz="quarter" idx="12"/>
          </p:nvPr>
        </p:nvSpPr>
        <p:spPr/>
        <p:txBody>
          <a:bodyPr/>
          <a:lstStyle/>
          <a:p>
            <a:fld id="{6BBE7942-5B1B-4E74-B3CD-25BF9B0ABE25}" type="slidenum">
              <a:rPr lang="en-US" smtClean="0"/>
              <a:t>50</a:t>
            </a:fld>
            <a:endParaRPr lang="en-US"/>
          </a:p>
        </p:txBody>
      </p:sp>
    </p:spTree>
    <p:extLst>
      <p:ext uri="{BB962C8B-B14F-4D97-AF65-F5344CB8AC3E}">
        <p14:creationId xmlns:p14="http://schemas.microsoft.com/office/powerpoint/2010/main" val="23729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034" y="4267200"/>
            <a:ext cx="9906000" cy="4800599"/>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0000"/>
              </a:lnSpc>
              <a:spcBef>
                <a:spcPts val="0"/>
              </a:spcBef>
              <a:spcAft>
                <a:spcPts val="0"/>
              </a:spcAft>
            </a:pPr>
            <a:r>
              <a:rPr lang="en-US" sz="2800" b="1" dirty="0">
                <a:effectLst/>
                <a:latin typeface="Corbel" panose="020B0503020204020204" pitchFamily="34" charset="0"/>
                <a:ea typeface="Times New Roman" panose="02020603050405020304" pitchFamily="18" charset="0"/>
                <a:cs typeface="Times New Roman" panose="02020603050405020304" pitchFamily="18" charset="0"/>
              </a:rPr>
              <a:t> </a:t>
            </a:r>
          </a:p>
          <a:p>
            <a:pPr marL="0" marR="0" algn="ctr">
              <a:lnSpc>
                <a:spcPct val="110000"/>
              </a:lnSpc>
              <a:spcBef>
                <a:spcPts val="0"/>
              </a:spcBef>
              <a:spcAft>
                <a:spcPts val="0"/>
              </a:spcAft>
            </a:pPr>
            <a:r>
              <a:rPr lang="en-US" sz="2800" b="1" i="1" dirty="0">
                <a:effectLst/>
                <a:latin typeface="Corbel" panose="020B0503020204020204" pitchFamily="34" charset="0"/>
                <a:ea typeface="Times New Roman" panose="02020603050405020304" pitchFamily="18" charset="0"/>
                <a:cs typeface="Times New Roman" panose="02020603050405020304" pitchFamily="18" charset="0"/>
              </a:rPr>
              <a:t>--Denzel Washington</a:t>
            </a:r>
          </a:p>
          <a:p>
            <a:pPr marL="0" marR="0" algn="ctr">
              <a:lnSpc>
                <a:spcPct val="110000"/>
              </a:lnSpc>
              <a:spcBef>
                <a:spcPts val="0"/>
              </a:spcBef>
              <a:spcAft>
                <a:spcPts val="0"/>
              </a:spcAft>
            </a:pPr>
            <a:endParaRPr lang="en-US" sz="2800" dirty="0">
              <a:latin typeface="Corbel" panose="020B0503020204020204" pitchFamily="34" charset="0"/>
              <a:ea typeface="Times New Roman" panose="02020603050405020304" pitchFamily="18" charset="0"/>
              <a:cs typeface="Times New Roman" panose="02020603050405020304" pitchFamily="18" charset="0"/>
            </a:endParaRPr>
          </a:p>
          <a:p>
            <a:pPr marL="0" marR="0" algn="ctr">
              <a:lnSpc>
                <a:spcPct val="110000"/>
              </a:lnSpc>
              <a:spcBef>
                <a:spcPts val="0"/>
              </a:spcBef>
              <a:spcAft>
                <a:spcPts val="0"/>
              </a:spcAft>
            </a:pPr>
            <a:r>
              <a:rPr lang="en-US" sz="2800" dirty="0">
                <a:effectLst/>
                <a:latin typeface="Corbel" panose="020B0503020204020204" pitchFamily="34" charset="0"/>
                <a:ea typeface="Times New Roman" panose="02020603050405020304" pitchFamily="18" charset="0"/>
                <a:cs typeface="Times New Roman" panose="02020603050405020304" pitchFamily="18" charset="0"/>
                <a:hlinkClick r:id="rId3"/>
              </a:rPr>
              <a:t>Movie Character Mentors</a:t>
            </a:r>
            <a:endParaRPr lang="en-US" sz="2800" dirty="0">
              <a:effectLst/>
              <a:latin typeface="Corbel" panose="020B050302020402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684212" y="838200"/>
            <a:ext cx="8915400" cy="3748719"/>
          </a:xfrm>
          <a:prstGeom prst="rect">
            <a:avLst/>
          </a:prstGeom>
          <a:noFill/>
        </p:spPr>
        <p:txBody>
          <a:bodyPr wrap="square" lIns="91440" tIns="45720" rIns="91440" bIns="45720">
            <a:spAutoFit/>
            <a:scene3d>
              <a:camera prst="orthographicFront"/>
              <a:lightRig rig="threePt" dir="t"/>
            </a:scene3d>
            <a:sp3d extrusionH="57150">
              <a:bevelT w="50800" h="38100" prst="riblet"/>
            </a:sp3d>
          </a:bodyPr>
          <a:lstStyle/>
          <a:p>
            <a:pPr algn="ctr">
              <a:lnSpc>
                <a:spcPct val="110000"/>
              </a:lnSpc>
            </a:pPr>
            <a:r>
              <a:rPr lang="en-US" sz="3600" i="1" dirty="0">
                <a:ln w="0"/>
                <a:solidFill>
                  <a:srgbClr val="0070C0"/>
                </a:solidFill>
                <a:effectLst>
                  <a:outerShdw blurRad="38100" dist="19050" dir="2700000" algn="tl" rotWithShape="0">
                    <a:schemeClr val="dk1">
                      <a:alpha val="40000"/>
                    </a:schemeClr>
                  </a:outerShdw>
                </a:effectLst>
                <a:latin typeface="Corbel" panose="020B0503020204020204" pitchFamily="34" charset="0"/>
                <a:ea typeface="Times New Roman" panose="02020603050405020304" pitchFamily="18" charset="0"/>
                <a:cs typeface="Times New Roman" panose="02020603050405020304" pitchFamily="18" charset="0"/>
              </a:rPr>
              <a:t>“Show me a successful individual and I’ll show you someone who had real positive influences in his or her life.  I don’t care what you do for a living—if you do it well I’m sure there was someone cheering you on or showing the way.  </a:t>
            </a:r>
            <a:r>
              <a:rPr lang="en-US" sz="3600" b="1" i="1" dirty="0">
                <a:ln w="0"/>
                <a:solidFill>
                  <a:srgbClr val="0070C0"/>
                </a:solidFill>
                <a:effectLst>
                  <a:outerShdw blurRad="38100" dist="19050" dir="2700000" algn="tl" rotWithShape="0">
                    <a:schemeClr val="dk1">
                      <a:alpha val="40000"/>
                    </a:schemeClr>
                  </a:outerShdw>
                </a:effectLst>
                <a:latin typeface="Corbel" panose="020B0503020204020204" pitchFamily="34" charset="0"/>
                <a:ea typeface="Times New Roman" panose="02020603050405020304" pitchFamily="18" charset="0"/>
                <a:cs typeface="Times New Roman" panose="02020603050405020304" pitchFamily="18" charset="0"/>
              </a:rPr>
              <a:t>A mentor.”</a:t>
            </a:r>
            <a:endParaRPr lang="en-US" sz="3600" b="1" dirty="0">
              <a:ln w="0"/>
              <a:solidFill>
                <a:srgbClr val="0070C0"/>
              </a:solidFill>
              <a:effectLst>
                <a:outerShdw blurRad="38100" dist="19050" dir="2700000" algn="tl" rotWithShape="0">
                  <a:schemeClr val="dk1">
                    <a:alpha val="40000"/>
                  </a:schemeClr>
                </a:outerShdw>
              </a:effectLst>
              <a:latin typeface="Corbel" panose="020B0503020204020204" pitchFamily="34" charset="0"/>
              <a:ea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8A0047B3-4CC8-478D-ACD9-9D68942EA76D}"/>
              </a:ext>
            </a:extLst>
          </p:cNvPr>
          <p:cNvSpPr>
            <a:spLocks noGrp="1"/>
          </p:cNvSpPr>
          <p:nvPr>
            <p:ph type="sldNum" sz="quarter" idx="12"/>
          </p:nvPr>
        </p:nvSpPr>
        <p:spPr/>
        <p:txBody>
          <a:bodyPr/>
          <a:lstStyle/>
          <a:p>
            <a:fld id="{6BBE7942-5B1B-4E74-B3CD-25BF9B0ABE25}" type="slidenum">
              <a:rPr lang="en-US" smtClean="0"/>
              <a:t>51</a:t>
            </a:fld>
            <a:endParaRPr lang="en-US"/>
          </a:p>
        </p:txBody>
      </p:sp>
    </p:spTree>
    <p:extLst>
      <p:ext uri="{BB962C8B-B14F-4D97-AF65-F5344CB8AC3E}">
        <p14:creationId xmlns:p14="http://schemas.microsoft.com/office/powerpoint/2010/main" val="113889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My Story of Mentorship</a:t>
            </a:r>
          </a:p>
        </p:txBody>
      </p:sp>
      <p:sp>
        <p:nvSpPr>
          <p:cNvPr id="2" name="Slide Number Placeholder 1">
            <a:extLst>
              <a:ext uri="{FF2B5EF4-FFF2-40B4-BE49-F238E27FC236}">
                <a16:creationId xmlns:a16="http://schemas.microsoft.com/office/drawing/2014/main" id="{546DD6E3-1464-4C2E-9540-17B4F2B41FBA}"/>
              </a:ext>
            </a:extLst>
          </p:cNvPr>
          <p:cNvSpPr>
            <a:spLocks noGrp="1"/>
          </p:cNvSpPr>
          <p:nvPr>
            <p:ph type="sldNum" sz="quarter" idx="12"/>
          </p:nvPr>
        </p:nvSpPr>
        <p:spPr/>
        <p:txBody>
          <a:bodyPr/>
          <a:lstStyle/>
          <a:p>
            <a:fld id="{DC2E8EBC-E876-4F75-A8E2-294E580032CD}" type="slidenum">
              <a:rPr lang="en-US" smtClean="0"/>
              <a:t>52</a:t>
            </a:fld>
            <a:endParaRPr lang="en-US"/>
          </a:p>
        </p:txBody>
      </p:sp>
      <p:sp>
        <p:nvSpPr>
          <p:cNvPr id="6" name="Content Placeholder 5">
            <a:extLst>
              <a:ext uri="{FF2B5EF4-FFF2-40B4-BE49-F238E27FC236}">
                <a16:creationId xmlns:a16="http://schemas.microsoft.com/office/drawing/2014/main" id="{9B86057A-5466-4A6C-8D44-15406ACC293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8832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060"/>
                </a:solidFill>
              </a:rPr>
              <a:t>Who Mentored You in The Past?</a:t>
            </a:r>
          </a:p>
        </p:txBody>
      </p:sp>
      <p:sp>
        <p:nvSpPr>
          <p:cNvPr id="5" name="Content Placeholder 4"/>
          <p:cNvSpPr>
            <a:spLocks noGrp="1"/>
          </p:cNvSpPr>
          <p:nvPr>
            <p:ph idx="1"/>
          </p:nvPr>
        </p:nvSpPr>
        <p:spPr>
          <a:xfrm>
            <a:off x="531812" y="1752600"/>
            <a:ext cx="7772400" cy="3880773"/>
          </a:xfrm>
        </p:spPr>
        <p:txBody>
          <a:bodyPr>
            <a:normAutofit/>
          </a:bodyPr>
          <a:lstStyle/>
          <a:p>
            <a:pPr>
              <a:spcAft>
                <a:spcPts val="1800"/>
              </a:spcAft>
            </a:pPr>
            <a:r>
              <a:rPr lang="en-US" sz="2400" dirty="0">
                <a:solidFill>
                  <a:schemeClr val="tx1"/>
                </a:solidFill>
              </a:rPr>
              <a:t>Who took an interest in your welfare and development when you were taking on challenges?</a:t>
            </a:r>
          </a:p>
          <a:p>
            <a:pPr lvl="0">
              <a:spcAft>
                <a:spcPts val="1800"/>
              </a:spcAft>
            </a:pPr>
            <a:r>
              <a:rPr lang="en-US" sz="2400" dirty="0">
                <a:solidFill>
                  <a:schemeClr val="tx1"/>
                </a:solidFill>
                <a:effectLst/>
              </a:rPr>
              <a:t>Who helped you uncover a hidden talent or ability?</a:t>
            </a:r>
          </a:p>
          <a:p>
            <a:pPr>
              <a:spcAft>
                <a:spcPts val="1800"/>
              </a:spcAft>
            </a:pPr>
            <a:r>
              <a:rPr lang="en-US" sz="2400" dirty="0">
                <a:solidFill>
                  <a:schemeClr val="tx1"/>
                </a:solidFill>
                <a:effectLst/>
              </a:rPr>
              <a:t>Who was a role model for you?</a:t>
            </a:r>
            <a:endParaRPr lang="en-US" sz="2400" dirty="0">
              <a:solidFill>
                <a:schemeClr val="tx1"/>
              </a:solidFill>
            </a:endParaRPr>
          </a:p>
        </p:txBody>
      </p:sp>
      <p:sp>
        <p:nvSpPr>
          <p:cNvPr id="2" name="Slide Number Placeholder 1">
            <a:extLst>
              <a:ext uri="{FF2B5EF4-FFF2-40B4-BE49-F238E27FC236}">
                <a16:creationId xmlns:a16="http://schemas.microsoft.com/office/drawing/2014/main" id="{EFA22C94-9112-4D70-B5F1-4C5B8D65B363}"/>
              </a:ext>
            </a:extLst>
          </p:cNvPr>
          <p:cNvSpPr>
            <a:spLocks noGrp="1"/>
          </p:cNvSpPr>
          <p:nvPr>
            <p:ph type="sldNum" sz="quarter" idx="12"/>
          </p:nvPr>
        </p:nvSpPr>
        <p:spPr/>
        <p:txBody>
          <a:bodyPr/>
          <a:lstStyle/>
          <a:p>
            <a:fld id="{DC2E8EBC-E876-4F75-A8E2-294E580032CD}" type="slidenum">
              <a:rPr lang="en-US" smtClean="0"/>
              <a:t>53</a:t>
            </a:fld>
            <a:endParaRPr lang="en-US"/>
          </a:p>
        </p:txBody>
      </p:sp>
    </p:spTree>
    <p:extLst>
      <p:ext uri="{BB962C8B-B14F-4D97-AF65-F5344CB8AC3E}">
        <p14:creationId xmlns:p14="http://schemas.microsoft.com/office/powerpoint/2010/main" val="75047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expect from your mentor?</a:t>
            </a:r>
          </a:p>
        </p:txBody>
      </p:sp>
      <p:pic>
        <p:nvPicPr>
          <p:cNvPr id="5" name="Picture 4">
            <a:extLst>
              <a:ext uri="{FF2B5EF4-FFF2-40B4-BE49-F238E27FC236}">
                <a16:creationId xmlns:a16="http://schemas.microsoft.com/office/drawing/2014/main" id="{95B449B2-5AFF-4772-8E4B-69B6261A6BE4}"/>
              </a:ext>
            </a:extLst>
          </p:cNvPr>
          <p:cNvPicPr>
            <a:picLocks noChangeAspect="1"/>
          </p:cNvPicPr>
          <p:nvPr/>
        </p:nvPicPr>
        <p:blipFill>
          <a:blip r:embed="rId3"/>
          <a:stretch>
            <a:fillRect/>
          </a:stretch>
        </p:blipFill>
        <p:spPr>
          <a:xfrm>
            <a:off x="2284412" y="2286000"/>
            <a:ext cx="3943350" cy="3129643"/>
          </a:xfrm>
          <a:prstGeom prst="rect">
            <a:avLst/>
          </a:prstGeom>
        </p:spPr>
      </p:pic>
      <p:sp>
        <p:nvSpPr>
          <p:cNvPr id="3" name="Slide Number Placeholder 2">
            <a:extLst>
              <a:ext uri="{FF2B5EF4-FFF2-40B4-BE49-F238E27FC236}">
                <a16:creationId xmlns:a16="http://schemas.microsoft.com/office/drawing/2014/main" id="{B48DB1FB-7DA4-4472-9AFB-045A49FCF771}"/>
              </a:ext>
            </a:extLst>
          </p:cNvPr>
          <p:cNvSpPr>
            <a:spLocks noGrp="1"/>
          </p:cNvSpPr>
          <p:nvPr>
            <p:ph type="sldNum" sz="quarter" idx="12"/>
          </p:nvPr>
        </p:nvSpPr>
        <p:spPr/>
        <p:txBody>
          <a:bodyPr/>
          <a:lstStyle/>
          <a:p>
            <a:fld id="{DC2E8EBC-E876-4F75-A8E2-294E580032CD}" type="slidenum">
              <a:rPr lang="en-US" smtClean="0"/>
              <a:t>54</a:t>
            </a:fld>
            <a:endParaRPr lang="en-US"/>
          </a:p>
        </p:txBody>
      </p:sp>
    </p:spTree>
    <p:extLst>
      <p:ext uri="{BB962C8B-B14F-4D97-AF65-F5344CB8AC3E}">
        <p14:creationId xmlns:p14="http://schemas.microsoft.com/office/powerpoint/2010/main" val="84630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060"/>
                </a:solidFill>
              </a:rPr>
              <a:t>How Can I Be a Good Mentee?</a:t>
            </a:r>
          </a:p>
        </p:txBody>
      </p:sp>
      <p:sp>
        <p:nvSpPr>
          <p:cNvPr id="5" name="Content Placeholder 4"/>
          <p:cNvSpPr>
            <a:spLocks noGrp="1"/>
          </p:cNvSpPr>
          <p:nvPr>
            <p:ph idx="1"/>
          </p:nvPr>
        </p:nvSpPr>
        <p:spPr>
          <a:xfrm>
            <a:off x="379412" y="1791677"/>
            <a:ext cx="5577103" cy="3880773"/>
          </a:xfrm>
        </p:spPr>
        <p:txBody>
          <a:bodyPr>
            <a:normAutofit lnSpcReduction="10000"/>
          </a:bodyPr>
          <a:lstStyle/>
          <a:p>
            <a:pPr lvl="0">
              <a:spcAft>
                <a:spcPts val="1200"/>
              </a:spcAft>
            </a:pPr>
            <a:r>
              <a:rPr lang="en-US" sz="2400" dirty="0">
                <a:solidFill>
                  <a:schemeClr val="tx1"/>
                </a:solidFill>
                <a:effectLst/>
              </a:rPr>
              <a:t>Commit the time for meetings, homework, and growth</a:t>
            </a:r>
          </a:p>
          <a:p>
            <a:pPr lvl="0">
              <a:spcAft>
                <a:spcPts val="1200"/>
              </a:spcAft>
            </a:pPr>
            <a:r>
              <a:rPr lang="en-US" sz="2400" dirty="0">
                <a:solidFill>
                  <a:schemeClr val="tx1"/>
                </a:solidFill>
                <a:effectLst/>
              </a:rPr>
              <a:t>Be flexible and open-minded to mentor feedback.</a:t>
            </a:r>
          </a:p>
          <a:p>
            <a:pPr lvl="0">
              <a:spcAft>
                <a:spcPts val="1200"/>
              </a:spcAft>
            </a:pPr>
            <a:r>
              <a:rPr lang="en-US" sz="2400" dirty="0">
                <a:solidFill>
                  <a:schemeClr val="tx1"/>
                </a:solidFill>
                <a:effectLst/>
              </a:rPr>
              <a:t>Keep your mind on the big goals (e.g. to finish the project)</a:t>
            </a:r>
          </a:p>
          <a:p>
            <a:pPr lvl="0">
              <a:spcAft>
                <a:spcPts val="1200"/>
              </a:spcAft>
            </a:pPr>
            <a:r>
              <a:rPr lang="en-US" sz="2400" dirty="0">
                <a:solidFill>
                  <a:schemeClr val="tx1"/>
                </a:solidFill>
                <a:effectLst/>
              </a:rPr>
              <a:t>Remember that mentors can’t solve every problem</a:t>
            </a:r>
          </a:p>
          <a:p>
            <a:pPr>
              <a:spcAft>
                <a:spcPts val="1200"/>
              </a:spcAft>
            </a:pPr>
            <a:endParaRPr lang="en-US" sz="2400" dirty="0">
              <a:solidFill>
                <a:schemeClr val="tx1"/>
              </a:solidFill>
            </a:endParaRPr>
          </a:p>
        </p:txBody>
      </p:sp>
      <p:sp>
        <p:nvSpPr>
          <p:cNvPr id="3" name="Slide Number Placeholder 2">
            <a:extLst>
              <a:ext uri="{FF2B5EF4-FFF2-40B4-BE49-F238E27FC236}">
                <a16:creationId xmlns:a16="http://schemas.microsoft.com/office/drawing/2014/main" id="{5C3ACBE4-C887-427E-82E6-B04B6286A0FB}"/>
              </a:ext>
            </a:extLst>
          </p:cNvPr>
          <p:cNvSpPr>
            <a:spLocks noGrp="1"/>
          </p:cNvSpPr>
          <p:nvPr>
            <p:ph type="sldNum" sz="quarter" idx="12"/>
          </p:nvPr>
        </p:nvSpPr>
        <p:spPr/>
        <p:txBody>
          <a:bodyPr/>
          <a:lstStyle/>
          <a:p>
            <a:fld id="{DC2E8EBC-E876-4F75-A8E2-294E580032CD}" type="slidenum">
              <a:rPr lang="en-US" smtClean="0"/>
              <a:t>55</a:t>
            </a:fld>
            <a:endParaRPr lang="en-US"/>
          </a:p>
        </p:txBody>
      </p:sp>
    </p:spTree>
    <p:extLst>
      <p:ext uri="{BB962C8B-B14F-4D97-AF65-F5344CB8AC3E}">
        <p14:creationId xmlns:p14="http://schemas.microsoft.com/office/powerpoint/2010/main" val="131867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How Can I Find a Mentor?</a:t>
            </a:r>
          </a:p>
        </p:txBody>
      </p:sp>
      <p:sp>
        <p:nvSpPr>
          <p:cNvPr id="3" name="Content Placeholder 2"/>
          <p:cNvSpPr>
            <a:spLocks noGrp="1"/>
          </p:cNvSpPr>
          <p:nvPr>
            <p:ph idx="1"/>
          </p:nvPr>
        </p:nvSpPr>
        <p:spPr>
          <a:xfrm>
            <a:off x="677158" y="1524000"/>
            <a:ext cx="8846254" cy="5638800"/>
          </a:xfrm>
        </p:spPr>
        <p:txBody>
          <a:bodyPr>
            <a:normAutofit/>
          </a:bodyPr>
          <a:lstStyle/>
          <a:p>
            <a:pPr lvl="0">
              <a:spcAft>
                <a:spcPts val="1200"/>
              </a:spcAft>
            </a:pPr>
            <a:r>
              <a:rPr lang="en-US" sz="2000" dirty="0">
                <a:solidFill>
                  <a:schemeClr val="tx1"/>
                </a:solidFill>
                <a:effectLst/>
              </a:rPr>
              <a:t>Brainstorm Activity</a:t>
            </a:r>
          </a:p>
          <a:p>
            <a:endParaRPr lang="en-US" sz="1800" dirty="0">
              <a:solidFill>
                <a:schemeClr val="tx1"/>
              </a:solidFill>
            </a:endParaRPr>
          </a:p>
        </p:txBody>
      </p:sp>
      <p:pic>
        <p:nvPicPr>
          <p:cNvPr id="5" name="Picture 4">
            <a:extLst>
              <a:ext uri="{FF2B5EF4-FFF2-40B4-BE49-F238E27FC236}">
                <a16:creationId xmlns:a16="http://schemas.microsoft.com/office/drawing/2014/main" id="{3BA8B1D4-C30C-44AC-B43A-422A7AD22EDB}"/>
              </a:ext>
            </a:extLst>
          </p:cNvPr>
          <p:cNvPicPr>
            <a:picLocks noChangeAspect="1"/>
          </p:cNvPicPr>
          <p:nvPr/>
        </p:nvPicPr>
        <p:blipFill>
          <a:blip r:embed="rId3"/>
          <a:stretch>
            <a:fillRect/>
          </a:stretch>
        </p:blipFill>
        <p:spPr>
          <a:xfrm>
            <a:off x="3503613" y="2381250"/>
            <a:ext cx="3681412" cy="3536728"/>
          </a:xfrm>
          <a:prstGeom prst="rect">
            <a:avLst/>
          </a:prstGeom>
        </p:spPr>
      </p:pic>
      <p:sp>
        <p:nvSpPr>
          <p:cNvPr id="4" name="Slide Number Placeholder 3">
            <a:extLst>
              <a:ext uri="{FF2B5EF4-FFF2-40B4-BE49-F238E27FC236}">
                <a16:creationId xmlns:a16="http://schemas.microsoft.com/office/drawing/2014/main" id="{50E612AD-41FC-4AF9-9CE9-DAF49D9DE931}"/>
              </a:ext>
            </a:extLst>
          </p:cNvPr>
          <p:cNvSpPr>
            <a:spLocks noGrp="1"/>
          </p:cNvSpPr>
          <p:nvPr>
            <p:ph type="sldNum" sz="quarter" idx="12"/>
          </p:nvPr>
        </p:nvSpPr>
        <p:spPr/>
        <p:txBody>
          <a:bodyPr/>
          <a:lstStyle/>
          <a:p>
            <a:fld id="{DC2E8EBC-E876-4F75-A8E2-294E580032CD}" type="slidenum">
              <a:rPr lang="en-US" smtClean="0"/>
              <a:t>56</a:t>
            </a:fld>
            <a:endParaRPr lang="en-US"/>
          </a:p>
        </p:txBody>
      </p:sp>
    </p:spTree>
    <p:extLst>
      <p:ext uri="{BB962C8B-B14F-4D97-AF65-F5344CB8AC3E}">
        <p14:creationId xmlns:p14="http://schemas.microsoft.com/office/powerpoint/2010/main" val="73635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59" y="609600"/>
            <a:ext cx="8594429" cy="3917849"/>
          </a:xfrm>
        </p:spPr>
        <p:txBody>
          <a:bodyPr>
            <a:noAutofit/>
          </a:bodyPr>
          <a:lstStyle/>
          <a:p>
            <a:r>
              <a:rPr lang="en-US" sz="8000" b="1" dirty="0">
                <a:solidFill>
                  <a:srgbClr val="002060"/>
                </a:solidFill>
              </a:rPr>
              <a:t>Solving Problems and Managing Conflicts</a:t>
            </a:r>
          </a:p>
        </p:txBody>
      </p:sp>
      <p:sp>
        <p:nvSpPr>
          <p:cNvPr id="3" name="Text Placeholder 2"/>
          <p:cNvSpPr>
            <a:spLocks noGrp="1"/>
          </p:cNvSpPr>
          <p:nvPr>
            <p:ph type="body" idx="1"/>
          </p:nvPr>
        </p:nvSpPr>
        <p:spPr/>
        <p:txBody>
          <a:bodyPr>
            <a:noAutofit/>
          </a:bodyPr>
          <a:lstStyle/>
          <a:p>
            <a:r>
              <a:rPr lang="en-US" sz="6000" b="1" dirty="0">
                <a:solidFill>
                  <a:schemeClr val="tx1"/>
                </a:solidFill>
              </a:rPr>
              <a:t>Session 8</a:t>
            </a:r>
          </a:p>
        </p:txBody>
      </p:sp>
      <p:sp>
        <p:nvSpPr>
          <p:cNvPr id="4" name="Slide Number Placeholder 3">
            <a:extLst>
              <a:ext uri="{FF2B5EF4-FFF2-40B4-BE49-F238E27FC236}">
                <a16:creationId xmlns:a16="http://schemas.microsoft.com/office/drawing/2014/main" id="{A804C849-FD8D-4770-A8F5-D7289A93CEFB}"/>
              </a:ext>
            </a:extLst>
          </p:cNvPr>
          <p:cNvSpPr>
            <a:spLocks noGrp="1"/>
          </p:cNvSpPr>
          <p:nvPr>
            <p:ph type="sldNum" sz="quarter" idx="12"/>
          </p:nvPr>
        </p:nvSpPr>
        <p:spPr/>
        <p:txBody>
          <a:bodyPr/>
          <a:lstStyle/>
          <a:p>
            <a:fld id="{6BBE7942-5B1B-4E74-B3CD-25BF9B0ABE25}" type="slidenum">
              <a:rPr lang="en-US" smtClean="0"/>
              <a:t>57</a:t>
            </a:fld>
            <a:endParaRPr lang="en-US"/>
          </a:p>
        </p:txBody>
      </p:sp>
    </p:spTree>
    <p:extLst>
      <p:ext uri="{BB962C8B-B14F-4D97-AF65-F5344CB8AC3E}">
        <p14:creationId xmlns:p14="http://schemas.microsoft.com/office/powerpoint/2010/main" val="89613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002060"/>
                </a:solidFill>
              </a:rPr>
              <a:t>Solving Problems</a:t>
            </a:r>
          </a:p>
        </p:txBody>
      </p:sp>
      <p:sp>
        <p:nvSpPr>
          <p:cNvPr id="3" name="Content Placeholder 2"/>
          <p:cNvSpPr>
            <a:spLocks noGrp="1"/>
          </p:cNvSpPr>
          <p:nvPr>
            <p:ph sz="half" idx="2"/>
          </p:nvPr>
        </p:nvSpPr>
        <p:spPr>
          <a:xfrm>
            <a:off x="677158" y="1676400"/>
            <a:ext cx="6485642" cy="4822163"/>
          </a:xfrm>
        </p:spPr>
        <p:txBody>
          <a:bodyPr>
            <a:normAutofit/>
          </a:bodyPr>
          <a:lstStyle/>
          <a:p>
            <a:pPr marL="342900" indent="-342900">
              <a:spcAft>
                <a:spcPts val="1200"/>
              </a:spcAft>
              <a:buClr>
                <a:srgbClr val="0000FF"/>
              </a:buClr>
              <a:buFont typeface="+mj-lt"/>
              <a:buAutoNum type="arabicPeriod"/>
            </a:pPr>
            <a:r>
              <a:rPr lang="en-US" sz="2800" dirty="0">
                <a:solidFill>
                  <a:schemeClr val="tx1"/>
                </a:solidFill>
              </a:rPr>
              <a:t>Define the Problem</a:t>
            </a:r>
          </a:p>
          <a:p>
            <a:pPr marL="342900" indent="-342900">
              <a:spcAft>
                <a:spcPts val="1200"/>
              </a:spcAft>
              <a:buClr>
                <a:srgbClr val="0000FF"/>
              </a:buClr>
              <a:buFont typeface="+mj-lt"/>
              <a:buAutoNum type="arabicPeriod"/>
            </a:pPr>
            <a:r>
              <a:rPr lang="en-US" sz="2800" dirty="0">
                <a:solidFill>
                  <a:schemeClr val="tx1"/>
                </a:solidFill>
              </a:rPr>
              <a:t>Brainstorm Solutions</a:t>
            </a:r>
          </a:p>
          <a:p>
            <a:pPr marL="342900" indent="-342900">
              <a:spcAft>
                <a:spcPts val="1200"/>
              </a:spcAft>
              <a:buClr>
                <a:srgbClr val="0000FF"/>
              </a:buClr>
              <a:buFont typeface="+mj-lt"/>
              <a:buAutoNum type="arabicPeriod"/>
            </a:pPr>
            <a:r>
              <a:rPr lang="en-US" sz="2800" dirty="0">
                <a:solidFill>
                  <a:schemeClr val="tx1"/>
                </a:solidFill>
              </a:rPr>
              <a:t>Review Solutions</a:t>
            </a:r>
          </a:p>
          <a:p>
            <a:pPr marL="342900" indent="-342900">
              <a:spcAft>
                <a:spcPts val="1200"/>
              </a:spcAft>
              <a:buClr>
                <a:srgbClr val="0000FF"/>
              </a:buClr>
              <a:buFont typeface="+mj-lt"/>
              <a:buAutoNum type="arabicPeriod"/>
            </a:pPr>
            <a:r>
              <a:rPr lang="en-US" sz="2800" dirty="0">
                <a:solidFill>
                  <a:schemeClr val="tx1"/>
                </a:solidFill>
              </a:rPr>
              <a:t>Use the Chosen Solution</a:t>
            </a:r>
          </a:p>
          <a:p>
            <a:pPr marL="342900" indent="-342900">
              <a:spcAft>
                <a:spcPts val="1200"/>
              </a:spcAft>
              <a:buClr>
                <a:srgbClr val="0000FF"/>
              </a:buClr>
              <a:buFont typeface="+mj-lt"/>
              <a:buAutoNum type="arabicPeriod"/>
            </a:pPr>
            <a:r>
              <a:rPr lang="en-US" sz="2800" dirty="0">
                <a:solidFill>
                  <a:schemeClr val="tx1"/>
                </a:solidFill>
              </a:rPr>
              <a:t>See How Your Solution Worked</a:t>
            </a:r>
          </a:p>
        </p:txBody>
      </p:sp>
      <p:pic>
        <p:nvPicPr>
          <p:cNvPr id="4" name="Picture 3">
            <a:extLst>
              <a:ext uri="{FF2B5EF4-FFF2-40B4-BE49-F238E27FC236}">
                <a16:creationId xmlns:a16="http://schemas.microsoft.com/office/drawing/2014/main" id="{E4E174B6-0C37-4251-B808-2E754080C0A7}"/>
              </a:ext>
            </a:extLst>
          </p:cNvPr>
          <p:cNvPicPr>
            <a:picLocks noChangeAspect="1"/>
          </p:cNvPicPr>
          <p:nvPr/>
        </p:nvPicPr>
        <p:blipFill>
          <a:blip r:embed="rId3"/>
          <a:stretch>
            <a:fillRect/>
          </a:stretch>
        </p:blipFill>
        <p:spPr>
          <a:xfrm>
            <a:off x="5180012" y="1295400"/>
            <a:ext cx="3762866" cy="3057525"/>
          </a:xfrm>
          <a:prstGeom prst="rect">
            <a:avLst/>
          </a:prstGeom>
        </p:spPr>
      </p:pic>
      <p:sp>
        <p:nvSpPr>
          <p:cNvPr id="2" name="Slide Number Placeholder 1">
            <a:extLst>
              <a:ext uri="{FF2B5EF4-FFF2-40B4-BE49-F238E27FC236}">
                <a16:creationId xmlns:a16="http://schemas.microsoft.com/office/drawing/2014/main" id="{A4E95A4A-4AB8-427E-8D47-D0BF9FFC2EA3}"/>
              </a:ext>
            </a:extLst>
          </p:cNvPr>
          <p:cNvSpPr>
            <a:spLocks noGrp="1"/>
          </p:cNvSpPr>
          <p:nvPr>
            <p:ph type="sldNum" sz="quarter" idx="12"/>
          </p:nvPr>
        </p:nvSpPr>
        <p:spPr/>
        <p:txBody>
          <a:bodyPr/>
          <a:lstStyle/>
          <a:p>
            <a:fld id="{4FAB73BC-B049-4115-A692-8D63A059BFB8}" type="slidenum">
              <a:rPr lang="en-US" smtClean="0"/>
              <a:t>58</a:t>
            </a:fld>
            <a:endParaRPr lang="en-US"/>
          </a:p>
        </p:txBody>
      </p:sp>
    </p:spTree>
    <p:extLst>
      <p:ext uri="{BB962C8B-B14F-4D97-AF65-F5344CB8AC3E}">
        <p14:creationId xmlns:p14="http://schemas.microsoft.com/office/powerpoint/2010/main" val="427226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B315-24CB-4C47-B222-26206BADAB48}"/>
              </a:ext>
            </a:extLst>
          </p:cNvPr>
          <p:cNvSpPr>
            <a:spLocks noGrp="1"/>
          </p:cNvSpPr>
          <p:nvPr>
            <p:ph type="title"/>
          </p:nvPr>
        </p:nvSpPr>
        <p:spPr/>
        <p:txBody>
          <a:bodyPr/>
          <a:lstStyle/>
          <a:p>
            <a:r>
              <a:rPr lang="en-US" b="1" dirty="0"/>
              <a:t>Problem-Solving Practice</a:t>
            </a:r>
          </a:p>
        </p:txBody>
      </p:sp>
      <p:sp>
        <p:nvSpPr>
          <p:cNvPr id="7" name="Content Placeholder 6">
            <a:extLst>
              <a:ext uri="{FF2B5EF4-FFF2-40B4-BE49-F238E27FC236}">
                <a16:creationId xmlns:a16="http://schemas.microsoft.com/office/drawing/2014/main" id="{0ADB15EF-A035-4A30-B432-D80C464CBB23}"/>
              </a:ext>
            </a:extLst>
          </p:cNvPr>
          <p:cNvSpPr>
            <a:spLocks noGrp="1"/>
          </p:cNvSpPr>
          <p:nvPr>
            <p:ph idx="1"/>
          </p:nvPr>
        </p:nvSpPr>
        <p:spPr/>
        <p:txBody>
          <a:bodyPr>
            <a:normAutofit/>
          </a:bodyPr>
          <a:lstStyle/>
          <a:p>
            <a:r>
              <a:rPr lang="en-US" sz="2800" dirty="0"/>
              <a:t>Your team is not meeting the deadlines because individuals are coming to the meeting late, are a “no show” or are not doing their part.  You are already three weeks behind schedule.  You have talked to the group about the issue already, but it does not seem to be getting any better.  </a:t>
            </a:r>
          </a:p>
        </p:txBody>
      </p:sp>
      <p:sp>
        <p:nvSpPr>
          <p:cNvPr id="3" name="Slide Number Placeholder 2">
            <a:extLst>
              <a:ext uri="{FF2B5EF4-FFF2-40B4-BE49-F238E27FC236}">
                <a16:creationId xmlns:a16="http://schemas.microsoft.com/office/drawing/2014/main" id="{14517FF2-87B6-472F-8935-E0225772B116}"/>
              </a:ext>
            </a:extLst>
          </p:cNvPr>
          <p:cNvSpPr>
            <a:spLocks noGrp="1"/>
          </p:cNvSpPr>
          <p:nvPr>
            <p:ph type="sldNum" sz="quarter" idx="12"/>
          </p:nvPr>
        </p:nvSpPr>
        <p:spPr/>
        <p:txBody>
          <a:bodyPr/>
          <a:lstStyle/>
          <a:p>
            <a:fld id="{DC2E8EBC-E876-4F75-A8E2-294E580032CD}" type="slidenum">
              <a:rPr lang="en-US" smtClean="0"/>
              <a:t>59</a:t>
            </a:fld>
            <a:endParaRPr lang="en-US"/>
          </a:p>
        </p:txBody>
      </p:sp>
    </p:spTree>
    <p:extLst>
      <p:ext uri="{BB962C8B-B14F-4D97-AF65-F5344CB8AC3E}">
        <p14:creationId xmlns:p14="http://schemas.microsoft.com/office/powerpoint/2010/main" val="195353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Expectations</a:t>
            </a:r>
          </a:p>
        </p:txBody>
      </p:sp>
      <p:sp>
        <p:nvSpPr>
          <p:cNvPr id="3" name="Content Placeholder 2"/>
          <p:cNvSpPr>
            <a:spLocks noGrp="1"/>
          </p:cNvSpPr>
          <p:nvPr>
            <p:ph idx="1"/>
          </p:nvPr>
        </p:nvSpPr>
        <p:spPr>
          <a:xfrm>
            <a:off x="677158" y="1930400"/>
            <a:ext cx="8594429" cy="4110963"/>
          </a:xfrm>
        </p:spPr>
        <p:txBody>
          <a:bodyPr/>
          <a:lstStyle/>
          <a:p>
            <a:pPr lvl="0"/>
            <a:r>
              <a:rPr lang="en-US" sz="2800" dirty="0"/>
              <a:t>Turn cell phones on vibrate during sessions</a:t>
            </a:r>
          </a:p>
          <a:p>
            <a:pPr lvl="0"/>
            <a:r>
              <a:rPr lang="en-US" sz="2800" dirty="0"/>
              <a:t>Limit phone calls and personal business to break time</a:t>
            </a:r>
          </a:p>
          <a:p>
            <a:pPr lvl="0"/>
            <a:r>
              <a:rPr lang="en-US" sz="2800" dirty="0"/>
              <a:t>Respect opinions of others</a:t>
            </a:r>
          </a:p>
          <a:p>
            <a:pPr lvl="0"/>
            <a:r>
              <a:rPr lang="en-US" sz="2800" dirty="0"/>
              <a:t>Take turns speaking</a:t>
            </a:r>
          </a:p>
          <a:p>
            <a:pPr lvl="0"/>
            <a:r>
              <a:rPr lang="en-US" sz="2800" dirty="0"/>
              <a:t>Practice your new skills and knowledge in your everyday life</a:t>
            </a:r>
          </a:p>
          <a:p>
            <a:endParaRPr lang="en-US" dirty="0"/>
          </a:p>
        </p:txBody>
      </p:sp>
      <p:pic>
        <p:nvPicPr>
          <p:cNvPr id="4" name="Picture 3"/>
          <p:cNvPicPr>
            <a:picLocks noChangeAspect="1"/>
          </p:cNvPicPr>
          <p:nvPr/>
        </p:nvPicPr>
        <p:blipFill>
          <a:blip r:embed="rId3">
            <a:duotone>
              <a:schemeClr val="accent1">
                <a:shade val="45000"/>
                <a:satMod val="135000"/>
              </a:schemeClr>
              <a:prstClr val="white"/>
            </a:duotone>
          </a:blip>
          <a:stretch>
            <a:fillRect/>
          </a:stretch>
        </p:blipFill>
        <p:spPr>
          <a:xfrm>
            <a:off x="8090744" y="545593"/>
            <a:ext cx="995363" cy="995363"/>
          </a:xfrm>
          <a:prstGeom prst="rect">
            <a:avLst/>
          </a:prstGeom>
        </p:spPr>
      </p:pic>
      <p:sp>
        <p:nvSpPr>
          <p:cNvPr id="5" name="Slide Number Placeholder 4">
            <a:extLst>
              <a:ext uri="{FF2B5EF4-FFF2-40B4-BE49-F238E27FC236}">
                <a16:creationId xmlns:a16="http://schemas.microsoft.com/office/drawing/2014/main" id="{6D6805D2-A97F-422F-9B0A-547C83DDDE21}"/>
              </a:ext>
            </a:extLst>
          </p:cNvPr>
          <p:cNvSpPr>
            <a:spLocks noGrp="1"/>
          </p:cNvSpPr>
          <p:nvPr>
            <p:ph type="sldNum" sz="quarter" idx="12"/>
          </p:nvPr>
        </p:nvSpPr>
        <p:spPr/>
        <p:txBody>
          <a:bodyPr/>
          <a:lstStyle/>
          <a:p>
            <a:fld id="{DC2E8EBC-E876-4F75-A8E2-294E580032CD}" type="slidenum">
              <a:rPr lang="en-US" smtClean="0"/>
              <a:t>6</a:t>
            </a:fld>
            <a:endParaRPr lang="en-US"/>
          </a:p>
        </p:txBody>
      </p:sp>
    </p:spTree>
    <p:extLst>
      <p:ext uri="{BB962C8B-B14F-4D97-AF65-F5344CB8AC3E}">
        <p14:creationId xmlns:p14="http://schemas.microsoft.com/office/powerpoint/2010/main" val="38496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Conflict Management</a:t>
            </a:r>
          </a:p>
        </p:txBody>
      </p:sp>
      <p:sp>
        <p:nvSpPr>
          <p:cNvPr id="5" name="Text Placeholder 4"/>
          <p:cNvSpPr>
            <a:spLocks noGrp="1"/>
          </p:cNvSpPr>
          <p:nvPr>
            <p:ph type="body" idx="1"/>
          </p:nvPr>
        </p:nvSpPr>
        <p:spPr/>
        <p:txBody>
          <a:bodyPr/>
          <a:lstStyle/>
          <a:p>
            <a:pPr algn="ctr"/>
            <a:r>
              <a:rPr lang="en-US" sz="3600" b="1" dirty="0">
                <a:solidFill>
                  <a:schemeClr val="tx1"/>
                </a:solidFill>
              </a:rPr>
              <a:t>Assertiveness</a:t>
            </a:r>
            <a:r>
              <a:rPr lang="en-US" b="1" dirty="0"/>
              <a:t>	</a:t>
            </a:r>
          </a:p>
        </p:txBody>
      </p:sp>
      <p:sp>
        <p:nvSpPr>
          <p:cNvPr id="6" name="Content Placeholder 5"/>
          <p:cNvSpPr>
            <a:spLocks noGrp="1"/>
          </p:cNvSpPr>
          <p:nvPr>
            <p:ph sz="half" idx="2"/>
          </p:nvPr>
        </p:nvSpPr>
        <p:spPr>
          <a:xfrm>
            <a:off x="896615" y="2737247"/>
            <a:ext cx="3742442" cy="1453754"/>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2800" dirty="0">
                <a:solidFill>
                  <a:schemeClr val="tx1"/>
                </a:solidFill>
              </a:rPr>
              <a:t>How much you make your own concerns known to others.</a:t>
            </a:r>
          </a:p>
        </p:txBody>
      </p:sp>
      <p:sp>
        <p:nvSpPr>
          <p:cNvPr id="7" name="Text Placeholder 6"/>
          <p:cNvSpPr>
            <a:spLocks noGrp="1"/>
          </p:cNvSpPr>
          <p:nvPr>
            <p:ph type="body" sz="quarter" idx="3"/>
          </p:nvPr>
        </p:nvSpPr>
        <p:spPr>
          <a:xfrm>
            <a:off x="5027612" y="2160983"/>
            <a:ext cx="4184528" cy="576262"/>
          </a:xfrm>
        </p:spPr>
        <p:txBody>
          <a:bodyPr/>
          <a:lstStyle/>
          <a:p>
            <a:pPr algn="ctr"/>
            <a:r>
              <a:rPr lang="en-US" sz="3600" b="1" dirty="0">
                <a:solidFill>
                  <a:schemeClr val="tx1"/>
                </a:solidFill>
              </a:rPr>
              <a:t>Cooperativeness</a:t>
            </a:r>
          </a:p>
        </p:txBody>
      </p:sp>
      <p:sp>
        <p:nvSpPr>
          <p:cNvPr id="8" name="Content Placeholder 7"/>
          <p:cNvSpPr>
            <a:spLocks noGrp="1"/>
          </p:cNvSpPr>
          <p:nvPr>
            <p:ph sz="quarter" idx="4"/>
          </p:nvPr>
        </p:nvSpPr>
        <p:spPr>
          <a:xfrm>
            <a:off x="5394426" y="2737246"/>
            <a:ext cx="3979153" cy="1453755"/>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2800" dirty="0"/>
              <a:t>How much you try to satisfy the other person’s concerns.</a:t>
            </a:r>
          </a:p>
        </p:txBody>
      </p:sp>
      <p:sp>
        <p:nvSpPr>
          <p:cNvPr id="3" name="Slide Number Placeholder 2">
            <a:extLst>
              <a:ext uri="{FF2B5EF4-FFF2-40B4-BE49-F238E27FC236}">
                <a16:creationId xmlns:a16="http://schemas.microsoft.com/office/drawing/2014/main" id="{0F6EBBB8-BD20-4A34-BEE0-339346DF9978}"/>
              </a:ext>
            </a:extLst>
          </p:cNvPr>
          <p:cNvSpPr>
            <a:spLocks noGrp="1"/>
          </p:cNvSpPr>
          <p:nvPr>
            <p:ph type="sldNum" sz="quarter" idx="12"/>
          </p:nvPr>
        </p:nvSpPr>
        <p:spPr/>
        <p:txBody>
          <a:bodyPr/>
          <a:lstStyle/>
          <a:p>
            <a:fld id="{4FAB73BC-B049-4115-A692-8D63A059BFB8}" type="slidenum">
              <a:rPr lang="en-US" smtClean="0"/>
              <a:t>60</a:t>
            </a:fld>
            <a:endParaRPr lang="en-US"/>
          </a:p>
        </p:txBody>
      </p:sp>
    </p:spTree>
    <p:extLst>
      <p:ext uri="{BB962C8B-B14F-4D97-AF65-F5344CB8AC3E}">
        <p14:creationId xmlns:p14="http://schemas.microsoft.com/office/powerpoint/2010/main" val="239908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chemeClr val="tx1"/>
                </a:solidFill>
              </a:rPr>
              <a:t>Assertive vs. Aggressive</a:t>
            </a:r>
            <a:br>
              <a:rPr lang="en-US" sz="3600" dirty="0">
                <a:solidFill>
                  <a:schemeClr val="tx1"/>
                </a:solidFill>
              </a:rPr>
            </a:br>
            <a:endParaRPr lang="en-US" b="1" dirty="0">
              <a:solidFill>
                <a:srgbClr val="002060"/>
              </a:solidFill>
            </a:endParaRPr>
          </a:p>
        </p:txBody>
      </p:sp>
      <p:pic>
        <p:nvPicPr>
          <p:cNvPr id="4" name="Picture 3">
            <a:extLst>
              <a:ext uri="{FF2B5EF4-FFF2-40B4-BE49-F238E27FC236}">
                <a16:creationId xmlns:a16="http://schemas.microsoft.com/office/drawing/2014/main" id="{848139EA-4B4E-47CC-8120-0B7156F3ABE6}"/>
              </a:ext>
            </a:extLst>
          </p:cNvPr>
          <p:cNvPicPr>
            <a:picLocks noChangeAspect="1"/>
          </p:cNvPicPr>
          <p:nvPr/>
        </p:nvPicPr>
        <p:blipFill>
          <a:blip r:embed="rId3"/>
          <a:stretch>
            <a:fillRect/>
          </a:stretch>
        </p:blipFill>
        <p:spPr>
          <a:xfrm>
            <a:off x="2611018" y="2209800"/>
            <a:ext cx="3545306" cy="3657600"/>
          </a:xfrm>
          <a:prstGeom prst="rect">
            <a:avLst/>
          </a:prstGeom>
        </p:spPr>
      </p:pic>
      <p:sp>
        <p:nvSpPr>
          <p:cNvPr id="3" name="Slide Number Placeholder 2">
            <a:extLst>
              <a:ext uri="{FF2B5EF4-FFF2-40B4-BE49-F238E27FC236}">
                <a16:creationId xmlns:a16="http://schemas.microsoft.com/office/drawing/2014/main" id="{B783F809-C247-4F10-8308-94CBF39599F3}"/>
              </a:ext>
            </a:extLst>
          </p:cNvPr>
          <p:cNvSpPr>
            <a:spLocks noGrp="1"/>
          </p:cNvSpPr>
          <p:nvPr>
            <p:ph type="sldNum" sz="quarter" idx="12"/>
          </p:nvPr>
        </p:nvSpPr>
        <p:spPr/>
        <p:txBody>
          <a:bodyPr/>
          <a:lstStyle/>
          <a:p>
            <a:fld id="{DC2E8EBC-E876-4F75-A8E2-294E580032CD}" type="slidenum">
              <a:rPr lang="en-US" smtClean="0"/>
              <a:t>61</a:t>
            </a:fld>
            <a:endParaRPr lang="en-US"/>
          </a:p>
        </p:txBody>
      </p:sp>
    </p:spTree>
    <p:extLst>
      <p:ext uri="{BB962C8B-B14F-4D97-AF65-F5344CB8AC3E}">
        <p14:creationId xmlns:p14="http://schemas.microsoft.com/office/powerpoint/2010/main" val="243069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Reacting to Conflict</a:t>
            </a:r>
          </a:p>
        </p:txBody>
      </p:sp>
      <p:pic>
        <p:nvPicPr>
          <p:cNvPr id="8" name="Picture 7"/>
          <p:cNvPicPr>
            <a:picLocks noChangeAspect="1"/>
          </p:cNvPicPr>
          <p:nvPr/>
        </p:nvPicPr>
        <p:blipFill>
          <a:blip r:embed="rId3"/>
          <a:stretch>
            <a:fillRect/>
          </a:stretch>
        </p:blipFill>
        <p:spPr>
          <a:xfrm>
            <a:off x="912812" y="1600200"/>
            <a:ext cx="7474654" cy="4606473"/>
          </a:xfrm>
          <a:prstGeom prst="rect">
            <a:avLst/>
          </a:prstGeom>
        </p:spPr>
      </p:pic>
      <p:sp>
        <p:nvSpPr>
          <p:cNvPr id="3" name="Slide Number Placeholder 2">
            <a:extLst>
              <a:ext uri="{FF2B5EF4-FFF2-40B4-BE49-F238E27FC236}">
                <a16:creationId xmlns:a16="http://schemas.microsoft.com/office/drawing/2014/main" id="{5A4BC3FC-6956-4773-8020-98B975D6F1C2}"/>
              </a:ext>
            </a:extLst>
          </p:cNvPr>
          <p:cNvSpPr>
            <a:spLocks noGrp="1"/>
          </p:cNvSpPr>
          <p:nvPr>
            <p:ph type="sldNum" sz="quarter" idx="12"/>
          </p:nvPr>
        </p:nvSpPr>
        <p:spPr/>
        <p:txBody>
          <a:bodyPr/>
          <a:lstStyle/>
          <a:p>
            <a:fld id="{6BBE7942-5B1B-4E74-B3CD-25BF9B0ABE25}" type="slidenum">
              <a:rPr lang="en-US" smtClean="0"/>
              <a:t>62</a:t>
            </a:fld>
            <a:endParaRPr lang="en-US"/>
          </a:p>
        </p:txBody>
      </p:sp>
    </p:spTree>
    <p:extLst>
      <p:ext uri="{BB962C8B-B14F-4D97-AF65-F5344CB8AC3E}">
        <p14:creationId xmlns:p14="http://schemas.microsoft.com/office/powerpoint/2010/main" val="404567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Pros and Cons</a:t>
            </a:r>
          </a:p>
        </p:txBody>
      </p:sp>
      <p:sp>
        <p:nvSpPr>
          <p:cNvPr id="4" name="Content Placeholder 3"/>
          <p:cNvSpPr>
            <a:spLocks noGrp="1"/>
          </p:cNvSpPr>
          <p:nvPr>
            <p:ph idx="1"/>
          </p:nvPr>
        </p:nvSpPr>
        <p:spPr/>
        <p:txBody>
          <a:bodyPr/>
          <a:lstStyle/>
          <a:p>
            <a:r>
              <a:rPr lang="en-US" dirty="0"/>
              <a:t>Competing</a:t>
            </a:r>
          </a:p>
          <a:p>
            <a:r>
              <a:rPr lang="en-US" dirty="0"/>
              <a:t>Accommodating</a:t>
            </a:r>
          </a:p>
          <a:p>
            <a:r>
              <a:rPr lang="en-US" dirty="0"/>
              <a:t>Avoiding</a:t>
            </a:r>
          </a:p>
          <a:p>
            <a:r>
              <a:rPr lang="en-US" dirty="0"/>
              <a:t>Collaborating</a:t>
            </a:r>
          </a:p>
          <a:p>
            <a:r>
              <a:rPr lang="en-US" dirty="0"/>
              <a:t>Compromising</a:t>
            </a:r>
          </a:p>
          <a:p>
            <a:endParaRPr lang="en-US" dirty="0"/>
          </a:p>
          <a:p>
            <a:pPr marL="0" indent="0">
              <a:buNone/>
            </a:pPr>
            <a:endParaRPr lang="en-US" dirty="0"/>
          </a:p>
        </p:txBody>
      </p:sp>
      <p:pic>
        <p:nvPicPr>
          <p:cNvPr id="5" name="Picture 4">
            <a:extLst>
              <a:ext uri="{FF2B5EF4-FFF2-40B4-BE49-F238E27FC236}">
                <a16:creationId xmlns:a16="http://schemas.microsoft.com/office/drawing/2014/main" id="{38CC8F94-F22D-461F-9542-0EA5C28B01F7}"/>
              </a:ext>
            </a:extLst>
          </p:cNvPr>
          <p:cNvPicPr>
            <a:picLocks noChangeAspect="1"/>
          </p:cNvPicPr>
          <p:nvPr/>
        </p:nvPicPr>
        <p:blipFill>
          <a:blip r:embed="rId3"/>
          <a:stretch>
            <a:fillRect/>
          </a:stretch>
        </p:blipFill>
        <p:spPr>
          <a:xfrm>
            <a:off x="4189412" y="1844267"/>
            <a:ext cx="4114800" cy="4197096"/>
          </a:xfrm>
          <a:prstGeom prst="rect">
            <a:avLst/>
          </a:prstGeom>
        </p:spPr>
      </p:pic>
      <p:sp>
        <p:nvSpPr>
          <p:cNvPr id="3" name="Slide Number Placeholder 2">
            <a:extLst>
              <a:ext uri="{FF2B5EF4-FFF2-40B4-BE49-F238E27FC236}">
                <a16:creationId xmlns:a16="http://schemas.microsoft.com/office/drawing/2014/main" id="{0A20396A-205C-409B-B6C8-8ABCFB069901}"/>
              </a:ext>
            </a:extLst>
          </p:cNvPr>
          <p:cNvSpPr>
            <a:spLocks noGrp="1"/>
          </p:cNvSpPr>
          <p:nvPr>
            <p:ph type="sldNum" sz="quarter" idx="12"/>
          </p:nvPr>
        </p:nvSpPr>
        <p:spPr/>
        <p:txBody>
          <a:bodyPr/>
          <a:lstStyle/>
          <a:p>
            <a:fld id="{DC2E8EBC-E876-4F75-A8E2-294E580032CD}" type="slidenum">
              <a:rPr lang="en-US" smtClean="0"/>
              <a:t>63</a:t>
            </a:fld>
            <a:endParaRPr lang="en-US"/>
          </a:p>
        </p:txBody>
      </p:sp>
    </p:spTree>
    <p:extLst>
      <p:ext uri="{BB962C8B-B14F-4D97-AF65-F5344CB8AC3E}">
        <p14:creationId xmlns:p14="http://schemas.microsoft.com/office/powerpoint/2010/main" val="344411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Practice Managing Conflicts</a:t>
            </a:r>
          </a:p>
        </p:txBody>
      </p:sp>
      <p:pic>
        <p:nvPicPr>
          <p:cNvPr id="5" name="Picture 4">
            <a:extLst>
              <a:ext uri="{FF2B5EF4-FFF2-40B4-BE49-F238E27FC236}">
                <a16:creationId xmlns:a16="http://schemas.microsoft.com/office/drawing/2014/main" id="{4253B706-5CFE-437F-9982-52BEEAB5AC46}"/>
              </a:ext>
            </a:extLst>
          </p:cNvPr>
          <p:cNvPicPr>
            <a:picLocks noChangeAspect="1"/>
          </p:cNvPicPr>
          <p:nvPr/>
        </p:nvPicPr>
        <p:blipFill>
          <a:blip r:embed="rId3"/>
          <a:stretch>
            <a:fillRect/>
          </a:stretch>
        </p:blipFill>
        <p:spPr>
          <a:xfrm>
            <a:off x="1141412" y="1600200"/>
            <a:ext cx="7239000" cy="4826000"/>
          </a:xfrm>
          <a:prstGeom prst="rect">
            <a:avLst/>
          </a:prstGeom>
        </p:spPr>
      </p:pic>
      <p:sp>
        <p:nvSpPr>
          <p:cNvPr id="3" name="Slide Number Placeholder 2">
            <a:extLst>
              <a:ext uri="{FF2B5EF4-FFF2-40B4-BE49-F238E27FC236}">
                <a16:creationId xmlns:a16="http://schemas.microsoft.com/office/drawing/2014/main" id="{CB51C1D0-D4A7-4831-88D3-9BFBEE64E605}"/>
              </a:ext>
            </a:extLst>
          </p:cNvPr>
          <p:cNvSpPr>
            <a:spLocks noGrp="1"/>
          </p:cNvSpPr>
          <p:nvPr>
            <p:ph type="sldNum" sz="quarter" idx="12"/>
          </p:nvPr>
        </p:nvSpPr>
        <p:spPr/>
        <p:txBody>
          <a:bodyPr/>
          <a:lstStyle/>
          <a:p>
            <a:fld id="{DC2E8EBC-E876-4F75-A8E2-294E580032CD}" type="slidenum">
              <a:rPr lang="en-US" smtClean="0"/>
              <a:t>64</a:t>
            </a:fld>
            <a:endParaRPr lang="en-US"/>
          </a:p>
        </p:txBody>
      </p:sp>
    </p:spTree>
    <p:extLst>
      <p:ext uri="{BB962C8B-B14F-4D97-AF65-F5344CB8AC3E}">
        <p14:creationId xmlns:p14="http://schemas.microsoft.com/office/powerpoint/2010/main" val="352593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1D33C-A515-4478-882B-E4E8C07F534A}"/>
              </a:ext>
            </a:extLst>
          </p:cNvPr>
          <p:cNvSpPr>
            <a:spLocks noGrp="1"/>
          </p:cNvSpPr>
          <p:nvPr>
            <p:ph type="title"/>
          </p:nvPr>
        </p:nvSpPr>
        <p:spPr/>
        <p:txBody>
          <a:bodyPr>
            <a:normAutofit/>
          </a:bodyPr>
          <a:lstStyle/>
          <a:p>
            <a:r>
              <a:rPr lang="en-US" sz="6000" dirty="0"/>
              <a:t>Next Steps</a:t>
            </a:r>
          </a:p>
        </p:txBody>
      </p:sp>
      <p:sp>
        <p:nvSpPr>
          <p:cNvPr id="5" name="Content Placeholder 4"/>
          <p:cNvSpPr>
            <a:spLocks noGrp="1"/>
          </p:cNvSpPr>
          <p:nvPr>
            <p:ph idx="1"/>
          </p:nvPr>
        </p:nvSpPr>
        <p:spPr>
          <a:xfrm>
            <a:off x="677158" y="1930400"/>
            <a:ext cx="8594429" cy="4110963"/>
          </a:xfrm>
        </p:spPr>
        <p:txBody>
          <a:bodyPr/>
          <a:lstStyle/>
          <a:p>
            <a:pPr marL="0" lvl="1" indent="0">
              <a:buNone/>
            </a:pPr>
            <a:endParaRPr lang="en-US" sz="2800" dirty="0"/>
          </a:p>
          <a:p>
            <a:endParaRPr lang="en-US" dirty="0"/>
          </a:p>
        </p:txBody>
      </p:sp>
      <p:sp>
        <p:nvSpPr>
          <p:cNvPr id="3" name="Slide Number Placeholder 2">
            <a:extLst>
              <a:ext uri="{FF2B5EF4-FFF2-40B4-BE49-F238E27FC236}">
                <a16:creationId xmlns:a16="http://schemas.microsoft.com/office/drawing/2014/main" id="{8B9EDC63-E8DC-4346-B268-E9266C3F6210}"/>
              </a:ext>
            </a:extLst>
          </p:cNvPr>
          <p:cNvSpPr>
            <a:spLocks noGrp="1"/>
          </p:cNvSpPr>
          <p:nvPr>
            <p:ph type="sldNum" sz="quarter" idx="12"/>
          </p:nvPr>
        </p:nvSpPr>
        <p:spPr/>
        <p:txBody>
          <a:bodyPr/>
          <a:lstStyle/>
          <a:p>
            <a:fld id="{DC2E8EBC-E876-4F75-A8E2-294E580032CD}" type="slidenum">
              <a:rPr lang="en-US" smtClean="0"/>
              <a:t>65</a:t>
            </a:fld>
            <a:endParaRPr lang="en-US"/>
          </a:p>
        </p:txBody>
      </p:sp>
    </p:spTree>
    <p:extLst>
      <p:ext uri="{BB962C8B-B14F-4D97-AF65-F5344CB8AC3E}">
        <p14:creationId xmlns:p14="http://schemas.microsoft.com/office/powerpoint/2010/main" val="396699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a:t>Feedback</a:t>
            </a:r>
          </a:p>
        </p:txBody>
      </p:sp>
      <p:sp>
        <p:nvSpPr>
          <p:cNvPr id="3" name="Text Placeholder 2"/>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C46AD0-D94E-44E7-AF09-F3A3294CE776}"/>
              </a:ext>
            </a:extLst>
          </p:cNvPr>
          <p:cNvSpPr>
            <a:spLocks noGrp="1"/>
          </p:cNvSpPr>
          <p:nvPr>
            <p:ph type="sldNum" sz="quarter" idx="12"/>
          </p:nvPr>
        </p:nvSpPr>
        <p:spPr/>
        <p:txBody>
          <a:bodyPr/>
          <a:lstStyle/>
          <a:p>
            <a:fld id="{6BBE7942-5B1B-4E74-B3CD-25BF9B0ABE25}" type="slidenum">
              <a:rPr lang="en-US" smtClean="0"/>
              <a:t>66</a:t>
            </a:fld>
            <a:endParaRPr lang="en-US"/>
          </a:p>
        </p:txBody>
      </p:sp>
    </p:spTree>
    <p:extLst>
      <p:ext uri="{BB962C8B-B14F-4D97-AF65-F5344CB8AC3E}">
        <p14:creationId xmlns:p14="http://schemas.microsoft.com/office/powerpoint/2010/main" val="159224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7A1643-4E41-4699-AA1F-FEF7056F1A26}"/>
              </a:ext>
            </a:extLst>
          </p:cNvPr>
          <p:cNvSpPr>
            <a:spLocks noGrp="1"/>
          </p:cNvSpPr>
          <p:nvPr>
            <p:ph type="ctrTitle"/>
          </p:nvPr>
        </p:nvSpPr>
        <p:spPr/>
        <p:txBody>
          <a:bodyPr/>
          <a:lstStyle/>
          <a:p>
            <a:r>
              <a:rPr lang="en-US" dirty="0"/>
              <a:t>Thank you for coming!!!</a:t>
            </a:r>
          </a:p>
        </p:txBody>
      </p:sp>
      <p:sp>
        <p:nvSpPr>
          <p:cNvPr id="5" name="Subtitle 4">
            <a:extLst>
              <a:ext uri="{FF2B5EF4-FFF2-40B4-BE49-F238E27FC236}">
                <a16:creationId xmlns:a16="http://schemas.microsoft.com/office/drawing/2014/main" id="{F283F7B4-0995-422B-8F04-F9B00E036D81}"/>
              </a:ext>
            </a:extLst>
          </p:cNvPr>
          <p:cNvSpPr>
            <a:spLocks noGrp="1"/>
          </p:cNvSpPr>
          <p:nvPr>
            <p:ph type="subTitle" idx="1"/>
          </p:nvPr>
        </p:nvSpPr>
        <p:spPr/>
        <p:txBody>
          <a:bodyPr/>
          <a:lstStyle/>
          <a:p>
            <a:endParaRPr lang="en-US" dirty="0"/>
          </a:p>
        </p:txBody>
      </p:sp>
      <p:sp>
        <p:nvSpPr>
          <p:cNvPr id="2" name="Slide Number Placeholder 1">
            <a:extLst>
              <a:ext uri="{FF2B5EF4-FFF2-40B4-BE49-F238E27FC236}">
                <a16:creationId xmlns:a16="http://schemas.microsoft.com/office/drawing/2014/main" id="{1439A5C7-6169-40AA-A6CD-A22D628B0DC9}"/>
              </a:ext>
            </a:extLst>
          </p:cNvPr>
          <p:cNvSpPr>
            <a:spLocks noGrp="1"/>
          </p:cNvSpPr>
          <p:nvPr>
            <p:ph type="sldNum" sz="quarter" idx="12"/>
          </p:nvPr>
        </p:nvSpPr>
        <p:spPr/>
        <p:txBody>
          <a:bodyPr/>
          <a:lstStyle/>
          <a:p>
            <a:fld id="{D57F1E4F-1CFF-5643-939E-217C01CDF565}" type="slidenum">
              <a:rPr lang="en-US" smtClean="0"/>
              <a:pPr/>
              <a:t>67</a:t>
            </a:fld>
            <a:endParaRPr lang="en-US" dirty="0"/>
          </a:p>
        </p:txBody>
      </p:sp>
    </p:spTree>
    <p:extLst>
      <p:ext uri="{BB962C8B-B14F-4D97-AF65-F5344CB8AC3E}">
        <p14:creationId xmlns:p14="http://schemas.microsoft.com/office/powerpoint/2010/main" val="156924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59" y="1295400"/>
            <a:ext cx="8594429" cy="3232049"/>
          </a:xfrm>
        </p:spPr>
        <p:txBody>
          <a:bodyPr>
            <a:normAutofit fontScale="90000"/>
          </a:bodyPr>
          <a:lstStyle/>
          <a:p>
            <a:r>
              <a:rPr lang="en-US" sz="8800" b="1" dirty="0">
                <a:solidFill>
                  <a:srgbClr val="002060"/>
                </a:solidFill>
              </a:rPr>
              <a:t>Introduction to CBPR</a:t>
            </a:r>
            <a:br>
              <a:rPr lang="en-US" b="1" dirty="0">
                <a:solidFill>
                  <a:schemeClr val="tx1"/>
                </a:solidFill>
              </a:rPr>
            </a:br>
            <a:endParaRPr lang="en-US" b="1" dirty="0">
              <a:solidFill>
                <a:srgbClr val="002060"/>
              </a:solidFill>
            </a:endParaRPr>
          </a:p>
        </p:txBody>
      </p:sp>
      <p:sp>
        <p:nvSpPr>
          <p:cNvPr id="3" name="Text Placeholder 2"/>
          <p:cNvSpPr>
            <a:spLocks noGrp="1"/>
          </p:cNvSpPr>
          <p:nvPr>
            <p:ph type="body" idx="1"/>
          </p:nvPr>
        </p:nvSpPr>
        <p:spPr/>
        <p:txBody>
          <a:bodyPr>
            <a:noAutofit/>
          </a:bodyPr>
          <a:lstStyle/>
          <a:p>
            <a:r>
              <a:rPr lang="en-US" sz="6000" b="1" dirty="0">
                <a:solidFill>
                  <a:schemeClr val="tx1"/>
                </a:solidFill>
              </a:rPr>
              <a:t>Session 1</a:t>
            </a:r>
          </a:p>
        </p:txBody>
      </p:sp>
      <p:sp>
        <p:nvSpPr>
          <p:cNvPr id="4" name="Slide Number Placeholder 3">
            <a:extLst>
              <a:ext uri="{FF2B5EF4-FFF2-40B4-BE49-F238E27FC236}">
                <a16:creationId xmlns:a16="http://schemas.microsoft.com/office/drawing/2014/main" id="{A35DCE28-B8DC-4DAD-8AC3-65014AAD0F4D}"/>
              </a:ext>
            </a:extLst>
          </p:cNvPr>
          <p:cNvSpPr>
            <a:spLocks noGrp="1"/>
          </p:cNvSpPr>
          <p:nvPr>
            <p:ph type="sldNum" sz="quarter" idx="12"/>
          </p:nvPr>
        </p:nvSpPr>
        <p:spPr/>
        <p:txBody>
          <a:bodyPr/>
          <a:lstStyle/>
          <a:p>
            <a:fld id="{6BBE7942-5B1B-4E74-B3CD-25BF9B0ABE25}" type="slidenum">
              <a:rPr lang="en-US" smtClean="0"/>
              <a:t>7</a:t>
            </a:fld>
            <a:endParaRPr lang="en-US"/>
          </a:p>
        </p:txBody>
      </p:sp>
    </p:spTree>
    <p:extLst>
      <p:ext uri="{BB962C8B-B14F-4D97-AF65-F5344CB8AC3E}">
        <p14:creationId xmlns:p14="http://schemas.microsoft.com/office/powerpoint/2010/main" val="254568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What is CBPR?</a:t>
            </a:r>
          </a:p>
        </p:txBody>
      </p:sp>
      <p:pic>
        <p:nvPicPr>
          <p:cNvPr id="3" name="Picture 2"/>
          <p:cNvPicPr>
            <a:picLocks noChangeAspect="1"/>
          </p:cNvPicPr>
          <p:nvPr/>
        </p:nvPicPr>
        <p:blipFill>
          <a:blip r:embed="rId3"/>
          <a:stretch>
            <a:fillRect/>
          </a:stretch>
        </p:blipFill>
        <p:spPr>
          <a:xfrm>
            <a:off x="2284412" y="1752600"/>
            <a:ext cx="4648200" cy="4872009"/>
          </a:xfrm>
          <a:prstGeom prst="rect">
            <a:avLst/>
          </a:prstGeom>
        </p:spPr>
      </p:pic>
      <p:sp>
        <p:nvSpPr>
          <p:cNvPr id="4" name="Slide Number Placeholder 3">
            <a:extLst>
              <a:ext uri="{FF2B5EF4-FFF2-40B4-BE49-F238E27FC236}">
                <a16:creationId xmlns:a16="http://schemas.microsoft.com/office/drawing/2014/main" id="{7C2499E1-3517-4D7F-821B-8415A424A87E}"/>
              </a:ext>
            </a:extLst>
          </p:cNvPr>
          <p:cNvSpPr>
            <a:spLocks noGrp="1"/>
          </p:cNvSpPr>
          <p:nvPr>
            <p:ph type="sldNum" sz="quarter" idx="12"/>
          </p:nvPr>
        </p:nvSpPr>
        <p:spPr/>
        <p:txBody>
          <a:bodyPr/>
          <a:lstStyle/>
          <a:p>
            <a:fld id="{6BBE7942-5B1B-4E74-B3CD-25BF9B0ABE25}" type="slidenum">
              <a:rPr lang="en-US" smtClean="0"/>
              <a:t>8</a:t>
            </a:fld>
            <a:endParaRPr lang="en-US"/>
          </a:p>
        </p:txBody>
      </p:sp>
    </p:spTree>
    <p:extLst>
      <p:ext uri="{BB962C8B-B14F-4D97-AF65-F5344CB8AC3E}">
        <p14:creationId xmlns:p14="http://schemas.microsoft.com/office/powerpoint/2010/main" val="2991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CBPR Principles</a:t>
            </a:r>
          </a:p>
        </p:txBody>
      </p:sp>
      <p:sp>
        <p:nvSpPr>
          <p:cNvPr id="3" name="Content Placeholder 2"/>
          <p:cNvSpPr>
            <a:spLocks noGrp="1"/>
          </p:cNvSpPr>
          <p:nvPr>
            <p:ph sz="half" idx="1"/>
          </p:nvPr>
        </p:nvSpPr>
        <p:spPr>
          <a:xfrm>
            <a:off x="677158" y="1752600"/>
            <a:ext cx="8739775" cy="5105400"/>
          </a:xfrm>
        </p:spPr>
        <p:txBody>
          <a:bodyPr>
            <a:noAutofit/>
          </a:bodyPr>
          <a:lstStyle/>
          <a:p>
            <a:pPr marL="342900" indent="-342900">
              <a:spcAft>
                <a:spcPts val="1200"/>
              </a:spcAft>
              <a:buClr>
                <a:srgbClr val="0000CC"/>
              </a:buClr>
              <a:buFont typeface="+mj-lt"/>
              <a:buAutoNum type="arabicPeriod"/>
            </a:pPr>
            <a:r>
              <a:rPr lang="en-US" sz="2800" dirty="0">
                <a:solidFill>
                  <a:schemeClr val="tx1"/>
                </a:solidFill>
              </a:rPr>
              <a:t>Brings researchers and community members together</a:t>
            </a:r>
          </a:p>
          <a:p>
            <a:pPr marL="342900" indent="-342900">
              <a:spcAft>
                <a:spcPts val="1200"/>
              </a:spcAft>
              <a:buClr>
                <a:srgbClr val="0000CC"/>
              </a:buClr>
              <a:buFont typeface="+mj-lt"/>
              <a:buAutoNum type="arabicPeriod"/>
            </a:pPr>
            <a:r>
              <a:rPr lang="en-US" sz="2800" dirty="0">
                <a:solidFill>
                  <a:schemeClr val="tx1"/>
                </a:solidFill>
              </a:rPr>
              <a:t>Balances research and action</a:t>
            </a:r>
          </a:p>
          <a:p>
            <a:pPr marL="342900" indent="-342900">
              <a:spcAft>
                <a:spcPts val="1200"/>
              </a:spcAft>
              <a:buClr>
                <a:srgbClr val="0000CC"/>
              </a:buClr>
              <a:buFont typeface="+mj-lt"/>
              <a:buAutoNum type="arabicPeriod"/>
            </a:pPr>
            <a:r>
              <a:rPr lang="en-US" sz="2800" dirty="0">
                <a:solidFill>
                  <a:schemeClr val="tx1"/>
                </a:solidFill>
              </a:rPr>
              <a:t>Recognizes communities</a:t>
            </a:r>
          </a:p>
          <a:p>
            <a:pPr marL="342900" indent="-342900">
              <a:spcAft>
                <a:spcPts val="1200"/>
              </a:spcAft>
              <a:buClr>
                <a:srgbClr val="0000CC"/>
              </a:buClr>
              <a:buFont typeface="+mj-lt"/>
              <a:buAutoNum type="arabicPeriod"/>
            </a:pPr>
            <a:r>
              <a:rPr lang="en-US" sz="2800" dirty="0">
                <a:solidFill>
                  <a:schemeClr val="tx1"/>
                </a:solidFill>
              </a:rPr>
              <a:t>Recognizes that everyone has something to offer</a:t>
            </a:r>
          </a:p>
          <a:p>
            <a:pPr marL="342900" indent="-342900">
              <a:spcAft>
                <a:spcPts val="1200"/>
              </a:spcAft>
              <a:buClr>
                <a:srgbClr val="0000CC"/>
              </a:buClr>
              <a:buFont typeface="+mj-lt"/>
              <a:buAutoNum type="arabicPeriod"/>
            </a:pPr>
            <a:r>
              <a:rPr lang="en-US" sz="2800" dirty="0">
                <a:solidFill>
                  <a:schemeClr val="tx1"/>
                </a:solidFill>
              </a:rPr>
              <a:t>Is a chance to learn from each other</a:t>
            </a:r>
          </a:p>
        </p:txBody>
      </p:sp>
      <p:sp>
        <p:nvSpPr>
          <p:cNvPr id="4" name="Slide Number Placeholder 3">
            <a:extLst>
              <a:ext uri="{FF2B5EF4-FFF2-40B4-BE49-F238E27FC236}">
                <a16:creationId xmlns:a16="http://schemas.microsoft.com/office/drawing/2014/main" id="{F27894EF-6BF5-40CE-974D-499FCFDF94E8}"/>
              </a:ext>
            </a:extLst>
          </p:cNvPr>
          <p:cNvSpPr>
            <a:spLocks noGrp="1"/>
          </p:cNvSpPr>
          <p:nvPr>
            <p:ph type="sldNum" sz="quarter" idx="12"/>
          </p:nvPr>
        </p:nvSpPr>
        <p:spPr/>
        <p:txBody>
          <a:bodyPr/>
          <a:lstStyle/>
          <a:p>
            <a:fld id="{4FAB73BC-B049-4115-A692-8D63A059BFB8}" type="slidenum">
              <a:rPr lang="en-US" smtClean="0"/>
              <a:t>9</a:t>
            </a:fld>
            <a:endParaRPr lang="en-US"/>
          </a:p>
        </p:txBody>
      </p:sp>
    </p:spTree>
    <p:extLst>
      <p:ext uri="{BB962C8B-B14F-4D97-AF65-F5344CB8AC3E}">
        <p14:creationId xmlns:p14="http://schemas.microsoft.com/office/powerpoint/2010/main" val="78365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Facet">
  <a:themeElements>
    <a:clrScheme name="Custom 1">
      <a:dk1>
        <a:sysClr val="windowText" lastClr="000000"/>
      </a:dk1>
      <a:lt1>
        <a:sysClr val="window" lastClr="FFFFFF"/>
      </a:lt1>
      <a:dk2>
        <a:srgbClr val="2C3C43"/>
      </a:dk2>
      <a:lt2>
        <a:srgbClr val="EBEBEB"/>
      </a:lt2>
      <a:accent1>
        <a:srgbClr val="2A5010"/>
      </a:accent1>
      <a:accent2>
        <a:srgbClr val="3F7818"/>
      </a:accent2>
      <a:accent3>
        <a:srgbClr val="E6B91E"/>
      </a:accent3>
      <a:accent4>
        <a:srgbClr val="E76618"/>
      </a:accent4>
      <a:accent5>
        <a:srgbClr val="C42F1A"/>
      </a:accent5>
      <a:accent6>
        <a:srgbClr val="918655"/>
      </a:accent6>
      <a:hlink>
        <a:srgbClr val="3F7818"/>
      </a:hlink>
      <a:folHlink>
        <a:srgbClr val="2A501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3.xml><?xml version="1.0" encoding="utf-8"?>
<a:theme xmlns:a="http://schemas.openxmlformats.org/drawingml/2006/main" name="Office Theme">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A2A3AC6-1A45-42F7-8976-E15E36AD84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1235</Words>
  <Application>Microsoft Office PowerPoint</Application>
  <PresentationFormat>Custom</PresentationFormat>
  <Paragraphs>394</Paragraphs>
  <Slides>67</Slides>
  <Notes>67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Arial</vt:lpstr>
      <vt:lpstr>Bookman Old Style</vt:lpstr>
      <vt:lpstr>Calibri</vt:lpstr>
      <vt:lpstr>Constantia</vt:lpstr>
      <vt:lpstr>Corbel</vt:lpstr>
      <vt:lpstr>Trebuchet MS</vt:lpstr>
      <vt:lpstr>Wingdings 3</vt:lpstr>
      <vt:lpstr>Facet</vt:lpstr>
      <vt:lpstr>Inspiring change leadership Seminar</vt:lpstr>
      <vt:lpstr>Housekeeping</vt:lpstr>
      <vt:lpstr>AUTHORS</vt:lpstr>
      <vt:lpstr>Opening &amp; Introductions</vt:lpstr>
      <vt:lpstr>Purpose</vt:lpstr>
      <vt:lpstr>Expectations</vt:lpstr>
      <vt:lpstr>Introduction to CBPR </vt:lpstr>
      <vt:lpstr>What is CBPR?</vt:lpstr>
      <vt:lpstr>CBPR Principles</vt:lpstr>
      <vt:lpstr>CBPR Principles</vt:lpstr>
      <vt:lpstr>Strengths of CBPR </vt:lpstr>
      <vt:lpstr>What is Leadership? </vt:lpstr>
      <vt:lpstr>Leaders…  </vt:lpstr>
      <vt:lpstr>Duties of Lived Experience Research Leader </vt:lpstr>
      <vt:lpstr>Three Leadership Styles   </vt:lpstr>
      <vt:lpstr>Transformational Leadership </vt:lpstr>
      <vt:lpstr>Communication Skills</vt:lpstr>
      <vt:lpstr>Communication on Research Projects</vt:lpstr>
      <vt:lpstr>Attending Skills</vt:lpstr>
      <vt:lpstr>Role Play #1: Attending Skills</vt:lpstr>
      <vt:lpstr>Following Skills</vt:lpstr>
      <vt:lpstr>Role Play #2: Following Skills</vt:lpstr>
      <vt:lpstr>Break</vt:lpstr>
      <vt:lpstr>Reflecting Skills</vt:lpstr>
      <vt:lpstr>Role Play #3: Reflecting Skills</vt:lpstr>
      <vt:lpstr>Constructive Feedback</vt:lpstr>
      <vt:lpstr>Role Play #4: Constructive Feedback</vt:lpstr>
      <vt:lpstr>What do you want to work on?</vt:lpstr>
      <vt:lpstr>Project Management </vt:lpstr>
      <vt:lpstr>Project Management Tasks</vt:lpstr>
      <vt:lpstr>Time Management</vt:lpstr>
      <vt:lpstr>Create an Action Plan</vt:lpstr>
      <vt:lpstr>Delegating Tasks</vt:lpstr>
      <vt:lpstr>Making an Agenda</vt:lpstr>
      <vt:lpstr>Leading a Meeting </vt:lpstr>
      <vt:lpstr>Tasks of a Facilitator </vt:lpstr>
      <vt:lpstr>Group Engagement </vt:lpstr>
      <vt:lpstr>Basic Meeting Rules</vt:lpstr>
      <vt:lpstr>Practice Time</vt:lpstr>
      <vt:lpstr>Professionalism &amp; Self-Care</vt:lpstr>
      <vt:lpstr>What does professionalism mean?</vt:lpstr>
      <vt:lpstr>Activity: Professional vs Unprofessional </vt:lpstr>
      <vt:lpstr>Tips for Professionals</vt:lpstr>
      <vt:lpstr>Practicing Professionalism</vt:lpstr>
      <vt:lpstr>Self-Care</vt:lpstr>
      <vt:lpstr>Six Parts of Wellness</vt:lpstr>
      <vt:lpstr>Activities I Do Activities I Want to Do</vt:lpstr>
      <vt:lpstr>Managing Your Stress</vt:lpstr>
      <vt:lpstr>Tips for Managing Stress</vt:lpstr>
      <vt:lpstr>Mentorship</vt:lpstr>
      <vt:lpstr>PowerPoint Presentation</vt:lpstr>
      <vt:lpstr>My Story of Mentorship</vt:lpstr>
      <vt:lpstr>Who Mentored You in The Past?</vt:lpstr>
      <vt:lpstr>What do you expect from your mentor?</vt:lpstr>
      <vt:lpstr>How Can I Be a Good Mentee?</vt:lpstr>
      <vt:lpstr>How Can I Find a Mentor?</vt:lpstr>
      <vt:lpstr>Solving Problems and Managing Conflicts</vt:lpstr>
      <vt:lpstr>Solving Problems</vt:lpstr>
      <vt:lpstr>Problem-Solving Practice</vt:lpstr>
      <vt:lpstr>Conflict Management</vt:lpstr>
      <vt:lpstr>Assertive vs. Aggressive </vt:lpstr>
      <vt:lpstr>Reacting to Conflict</vt:lpstr>
      <vt:lpstr>Pros and Cons</vt:lpstr>
      <vt:lpstr>Practice Managing Conflicts</vt:lpstr>
      <vt:lpstr>Next Steps</vt:lpstr>
      <vt:lpstr>Feedback</vt:lpstr>
      <vt:lpstr>Thank you for coming!!!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2017-10-04T13:55:45Z</dcterms:created>
  <dcterms:modified xsi:type="dcterms:W3CDTF">2018-12-28T18:07:06Z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TC028952639991</vt:lpwstr>
  </property>
</Properties>
</file>